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Nunito SemiBold"/>
      <p:regular r:id="rId24"/>
      <p:bold r:id="rId25"/>
      <p:italic r:id="rId26"/>
      <p:boldItalic r:id="rId27"/>
    </p:embeddedFont>
    <p:embeddedFont>
      <p:font typeface="Amatic SC"/>
      <p:regular r:id="rId28"/>
      <p:bold r:id="rId29"/>
    </p:embeddedFont>
    <p:embeddedFont>
      <p:font typeface="Nuni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NunitoSemiBold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NunitoSemiBold-italic.fntdata"/><Relationship Id="rId25" Type="http://schemas.openxmlformats.org/officeDocument/2006/relationships/font" Target="fonts/NunitoSemiBold-bold.fntdata"/><Relationship Id="rId28" Type="http://schemas.openxmlformats.org/officeDocument/2006/relationships/font" Target="fonts/AmaticSC-regular.fntdata"/><Relationship Id="rId27" Type="http://schemas.openxmlformats.org/officeDocument/2006/relationships/font" Target="fonts/NunitoSemiBol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maticS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Nunito-bold.fntdata"/><Relationship Id="rId30" Type="http://schemas.openxmlformats.org/officeDocument/2006/relationships/font" Target="fonts/Nunito-regular.fntdata"/><Relationship Id="rId11" Type="http://schemas.openxmlformats.org/officeDocument/2006/relationships/slide" Target="slides/slide7.xml"/><Relationship Id="rId33" Type="http://schemas.openxmlformats.org/officeDocument/2006/relationships/font" Target="fonts/Nunito-boldItalic.fntdata"/><Relationship Id="rId10" Type="http://schemas.openxmlformats.org/officeDocument/2006/relationships/slide" Target="slides/slide6.xml"/><Relationship Id="rId32" Type="http://schemas.openxmlformats.org/officeDocument/2006/relationships/font" Target="fonts/Nuni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eacdbe5f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0eacdbe5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72f98a83b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b72f98a83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72f98a83b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72f98a83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72f98a83b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72f98a83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72f98a83b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72f98a83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72f98a83b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72f98a83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af9ec140a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af9ec140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af9ec140a7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af9ec140a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d9015c5d7f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d9015c5d7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af9ec140a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af9ec140a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af9ec140a7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af9ec140a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f9ec140a7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af9ec140a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d9015c5d7f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d9015c5d7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d9015c5d7f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d9015c5d7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af9ec140a7_0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af9ec140a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f9ec140a7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af9ec140a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af9ec140a7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af9ec140a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f9ec140a7_0_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f9ec140a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82225" y="778096"/>
            <a:ext cx="7579546" cy="3864638"/>
          </a:xfrm>
          <a:custGeom>
            <a:rect b="b" l="l" r="r" t="t"/>
            <a:pathLst>
              <a:path extrusionOk="0" h="1831582" w="3592202">
                <a:moveTo>
                  <a:pt x="3554475" y="588873"/>
                </a:moveTo>
                <a:cubicBezTo>
                  <a:pt x="3581881" y="-89254"/>
                  <a:pt x="2593478" y="24995"/>
                  <a:pt x="2107652" y="528"/>
                </a:cubicBezTo>
                <a:cubicBezTo>
                  <a:pt x="1659207" y="-4515"/>
                  <a:pt x="1181252" y="27319"/>
                  <a:pt x="750347" y="64701"/>
                </a:cubicBezTo>
                <a:cubicBezTo>
                  <a:pt x="-8045" y="130474"/>
                  <a:pt x="40101" y="825724"/>
                  <a:pt x="6973" y="1349129"/>
                </a:cubicBezTo>
                <a:cubicBezTo>
                  <a:pt x="-5853" y="1475480"/>
                  <a:pt x="-13088" y="1628228"/>
                  <a:pt x="99056" y="1715663"/>
                </a:cubicBezTo>
                <a:cubicBezTo>
                  <a:pt x="135341" y="1744165"/>
                  <a:pt x="181120" y="1758789"/>
                  <a:pt x="226394" y="1766090"/>
                </a:cubicBezTo>
                <a:cubicBezTo>
                  <a:pt x="547610" y="1798407"/>
                  <a:pt x="870976" y="1810947"/>
                  <a:pt x="1193749" y="1821405"/>
                </a:cubicBezTo>
                <a:cubicBezTo>
                  <a:pt x="1869266" y="1838945"/>
                  <a:pt x="2634630" y="1839954"/>
                  <a:pt x="3306903" y="1773939"/>
                </a:cubicBezTo>
                <a:cubicBezTo>
                  <a:pt x="3542965" y="1713230"/>
                  <a:pt x="3574777" y="1531804"/>
                  <a:pt x="3589730" y="1335448"/>
                </a:cubicBezTo>
                <a:cubicBezTo>
                  <a:pt x="3601744" y="1168470"/>
                  <a:pt x="3566731" y="755807"/>
                  <a:pt x="3554475" y="5888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794256" y="560052"/>
            <a:ext cx="7399177" cy="3910731"/>
          </a:xfrm>
          <a:custGeom>
            <a:rect b="b" l="l" r="r" t="t"/>
            <a:pathLst>
              <a:path extrusionOk="0" h="1853427" w="3506719">
                <a:moveTo>
                  <a:pt x="3499305" y="1166353"/>
                </a:moveTo>
                <a:cubicBezTo>
                  <a:pt x="3487751" y="941889"/>
                  <a:pt x="3482379" y="741016"/>
                  <a:pt x="3468150" y="516750"/>
                </a:cubicBezTo>
                <a:cubicBezTo>
                  <a:pt x="3459578" y="392635"/>
                  <a:pt x="3434540" y="262425"/>
                  <a:pt x="3343926" y="170342"/>
                </a:cubicBezTo>
                <a:cubicBezTo>
                  <a:pt x="3249760" y="74400"/>
                  <a:pt x="3105299" y="78500"/>
                  <a:pt x="2981184" y="57847"/>
                </a:cubicBezTo>
                <a:cubicBezTo>
                  <a:pt x="2181223" y="-47983"/>
                  <a:pt x="1370738" y="7114"/>
                  <a:pt x="571983" y="97465"/>
                </a:cubicBezTo>
                <a:cubicBezTo>
                  <a:pt x="583142" y="79706"/>
                  <a:pt x="597415" y="64118"/>
                  <a:pt x="614122" y="51423"/>
                </a:cubicBezTo>
                <a:cubicBezTo>
                  <a:pt x="621729" y="45657"/>
                  <a:pt x="614122" y="33314"/>
                  <a:pt x="606317" y="39277"/>
                </a:cubicBezTo>
                <a:cubicBezTo>
                  <a:pt x="584019" y="56115"/>
                  <a:pt x="565669" y="77601"/>
                  <a:pt x="552470" y="102223"/>
                </a:cubicBezTo>
                <a:cubicBezTo>
                  <a:pt x="551023" y="104503"/>
                  <a:pt x="551176" y="107419"/>
                  <a:pt x="552843" y="109545"/>
                </a:cubicBezTo>
                <a:cubicBezTo>
                  <a:pt x="552996" y="111124"/>
                  <a:pt x="553654" y="112615"/>
                  <a:pt x="554728" y="113799"/>
                </a:cubicBezTo>
                <a:cubicBezTo>
                  <a:pt x="574416" y="135921"/>
                  <a:pt x="597985" y="154271"/>
                  <a:pt x="624273" y="167908"/>
                </a:cubicBezTo>
                <a:cubicBezTo>
                  <a:pt x="632429" y="172162"/>
                  <a:pt x="639401" y="158700"/>
                  <a:pt x="631025" y="154315"/>
                </a:cubicBezTo>
                <a:cubicBezTo>
                  <a:pt x="609956" y="143265"/>
                  <a:pt x="590728" y="129014"/>
                  <a:pt x="574021" y="112067"/>
                </a:cubicBezTo>
                <a:cubicBezTo>
                  <a:pt x="1426426" y="15774"/>
                  <a:pt x="2294047" y="-40901"/>
                  <a:pt x="3145004" y="97048"/>
                </a:cubicBezTo>
                <a:cubicBezTo>
                  <a:pt x="3209331" y="107550"/>
                  <a:pt x="3269536" y="123884"/>
                  <a:pt x="3319414" y="167886"/>
                </a:cubicBezTo>
                <a:cubicBezTo>
                  <a:pt x="3474552" y="310265"/>
                  <a:pt x="3450632" y="540604"/>
                  <a:pt x="3463897" y="732531"/>
                </a:cubicBezTo>
                <a:cubicBezTo>
                  <a:pt x="3470474" y="878856"/>
                  <a:pt x="3477052" y="1001085"/>
                  <a:pt x="3483783" y="1147410"/>
                </a:cubicBezTo>
                <a:cubicBezTo>
                  <a:pt x="3501191" y="1385138"/>
                  <a:pt x="3525965" y="1744218"/>
                  <a:pt x="3230532" y="1813916"/>
                </a:cubicBezTo>
                <a:cubicBezTo>
                  <a:pt x="3161470" y="1826939"/>
                  <a:pt x="3088899" y="1823212"/>
                  <a:pt x="3018938" y="1824396"/>
                </a:cubicBezTo>
                <a:cubicBezTo>
                  <a:pt x="2066294" y="1838384"/>
                  <a:pt x="1110998" y="1858664"/>
                  <a:pt x="159779" y="1795412"/>
                </a:cubicBezTo>
                <a:cubicBezTo>
                  <a:pt x="96198" y="1786642"/>
                  <a:pt x="52897" y="1750883"/>
                  <a:pt x="37988" y="1686381"/>
                </a:cubicBezTo>
                <a:cubicBezTo>
                  <a:pt x="23014" y="1627185"/>
                  <a:pt x="28429" y="1563604"/>
                  <a:pt x="29218" y="1503201"/>
                </a:cubicBezTo>
                <a:cubicBezTo>
                  <a:pt x="32288" y="1285666"/>
                  <a:pt x="37769" y="1068196"/>
                  <a:pt x="45640" y="850771"/>
                </a:cubicBezTo>
                <a:cubicBezTo>
                  <a:pt x="67279" y="849039"/>
                  <a:pt x="84052" y="831170"/>
                  <a:pt x="84403" y="809465"/>
                </a:cubicBezTo>
                <a:cubicBezTo>
                  <a:pt x="84775" y="785085"/>
                  <a:pt x="61119" y="766449"/>
                  <a:pt x="37528" y="771382"/>
                </a:cubicBezTo>
                <a:cubicBezTo>
                  <a:pt x="-10202" y="773070"/>
                  <a:pt x="-12460" y="837024"/>
                  <a:pt x="31082" y="849280"/>
                </a:cubicBezTo>
                <a:cubicBezTo>
                  <a:pt x="22860" y="1075914"/>
                  <a:pt x="17248" y="1302614"/>
                  <a:pt x="14222" y="1529401"/>
                </a:cubicBezTo>
                <a:cubicBezTo>
                  <a:pt x="6724" y="1697563"/>
                  <a:pt x="25184" y="1816372"/>
                  <a:pt x="222900" y="1815955"/>
                </a:cubicBezTo>
                <a:cubicBezTo>
                  <a:pt x="1165853" y="1869451"/>
                  <a:pt x="2110823" y="1854630"/>
                  <a:pt x="3054653" y="1838559"/>
                </a:cubicBezTo>
                <a:cubicBezTo>
                  <a:pt x="3124352" y="1837376"/>
                  <a:pt x="3196834" y="1840752"/>
                  <a:pt x="3264427" y="1820822"/>
                </a:cubicBezTo>
                <a:cubicBezTo>
                  <a:pt x="3445173" y="1765222"/>
                  <a:pt x="3508426" y="1558539"/>
                  <a:pt x="3506606" y="1387089"/>
                </a:cubicBezTo>
                <a:cubicBezTo>
                  <a:pt x="3507527" y="1313642"/>
                  <a:pt x="3502637" y="1239910"/>
                  <a:pt x="3499305" y="1166353"/>
                </a:cubicBezTo>
                <a:close/>
                <a:moveTo>
                  <a:pt x="14683" y="811175"/>
                </a:moveTo>
                <a:cubicBezTo>
                  <a:pt x="12863" y="794424"/>
                  <a:pt x="28933" y="781270"/>
                  <a:pt x="44807" y="788066"/>
                </a:cubicBezTo>
                <a:cubicBezTo>
                  <a:pt x="47241" y="789162"/>
                  <a:pt x="50112" y="788768"/>
                  <a:pt x="52152" y="787036"/>
                </a:cubicBezTo>
                <a:cubicBezTo>
                  <a:pt x="78987" y="795301"/>
                  <a:pt x="73002" y="833713"/>
                  <a:pt x="45815" y="836191"/>
                </a:cubicBezTo>
                <a:cubicBezTo>
                  <a:pt x="30424" y="837594"/>
                  <a:pt x="16656" y="826588"/>
                  <a:pt x="14683" y="8112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7460343" y="542436"/>
            <a:ext cx="814257" cy="1022479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121968" y="821005"/>
            <a:ext cx="185720" cy="335821"/>
          </a:xfrm>
          <a:custGeom>
            <a:rect b="b" l="l" r="r" t="t"/>
            <a:pathLst>
              <a:path extrusionOk="0" h="159157" w="88019">
                <a:moveTo>
                  <a:pt x="87774" y="149186"/>
                </a:moveTo>
                <a:cubicBezTo>
                  <a:pt x="74290" y="95537"/>
                  <a:pt x="49098" y="45526"/>
                  <a:pt x="14041" y="2730"/>
                </a:cubicBezTo>
                <a:cubicBezTo>
                  <a:pt x="8078" y="-4527"/>
                  <a:pt x="-4309" y="4199"/>
                  <a:pt x="1522" y="11302"/>
                </a:cubicBezTo>
                <a:cubicBezTo>
                  <a:pt x="35835" y="53069"/>
                  <a:pt x="60478" y="101916"/>
                  <a:pt x="73676" y="154338"/>
                </a:cubicBezTo>
                <a:cubicBezTo>
                  <a:pt x="76044" y="163678"/>
                  <a:pt x="90032" y="158065"/>
                  <a:pt x="87774" y="1491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2947917" y="505266"/>
            <a:ext cx="831121" cy="96144"/>
          </a:xfrm>
          <a:custGeom>
            <a:rect b="b" l="l" r="r" t="t"/>
            <a:pathLst>
              <a:path extrusionOk="0" h="45566" w="393896">
                <a:moveTo>
                  <a:pt x="386461" y="1"/>
                </a:moveTo>
                <a:cubicBezTo>
                  <a:pt x="259364" y="2172"/>
                  <a:pt x="132531" y="12432"/>
                  <a:pt x="6750" y="30696"/>
                </a:cubicBezTo>
                <a:cubicBezTo>
                  <a:pt x="-2393" y="32011"/>
                  <a:pt x="-2305" y="46876"/>
                  <a:pt x="7364" y="45473"/>
                </a:cubicBezTo>
                <a:cubicBezTo>
                  <a:pt x="133145" y="27210"/>
                  <a:pt x="259978" y="16949"/>
                  <a:pt x="387053" y="14778"/>
                </a:cubicBezTo>
                <a:cubicBezTo>
                  <a:pt x="396349" y="14647"/>
                  <a:pt x="396196" y="-152"/>
                  <a:pt x="386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3868218" y="487291"/>
            <a:ext cx="278364" cy="43099"/>
          </a:xfrm>
          <a:custGeom>
            <a:rect b="b" l="l" r="r" t="t"/>
            <a:pathLst>
              <a:path extrusionOk="0" h="20426" w="131926">
                <a:moveTo>
                  <a:pt x="124504" y="198"/>
                </a:moveTo>
                <a:cubicBezTo>
                  <a:pt x="85193" y="-635"/>
                  <a:pt x="45860" y="1163"/>
                  <a:pt x="6791" y="5570"/>
                </a:cubicBezTo>
                <a:cubicBezTo>
                  <a:pt x="-2417" y="6622"/>
                  <a:pt x="-2308" y="21465"/>
                  <a:pt x="7405" y="20369"/>
                </a:cubicBezTo>
                <a:cubicBezTo>
                  <a:pt x="46474" y="15962"/>
                  <a:pt x="85807" y="14164"/>
                  <a:pt x="125118" y="14997"/>
                </a:cubicBezTo>
                <a:cubicBezTo>
                  <a:pt x="134392" y="15194"/>
                  <a:pt x="134195" y="417"/>
                  <a:pt x="124504" y="19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3549755" y="4514760"/>
            <a:ext cx="880619" cy="47277"/>
          </a:xfrm>
          <a:custGeom>
            <a:rect b="b" l="l" r="r" t="t"/>
            <a:pathLst>
              <a:path extrusionOk="0" h="22406" w="417355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3925109" y="4621068"/>
            <a:ext cx="285390" cy="35142"/>
          </a:xfrm>
          <a:custGeom>
            <a:rect b="b" l="l" r="r" t="t"/>
            <a:pathLst>
              <a:path extrusionOk="0" h="16655" w="135256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>
            <p:ph type="ctrTitle"/>
          </p:nvPr>
        </p:nvSpPr>
        <p:spPr>
          <a:xfrm>
            <a:off x="1867900" y="1731475"/>
            <a:ext cx="5408100" cy="168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9" name="Google Shape;19;p2"/>
          <p:cNvSpPr/>
          <p:nvPr/>
        </p:nvSpPr>
        <p:spPr>
          <a:xfrm rot="-871776">
            <a:off x="594544" y="662599"/>
            <a:ext cx="1234918" cy="1390637"/>
          </a:xfrm>
          <a:custGeom>
            <a:rect b="b" l="l" r="r" t="t"/>
            <a:pathLst>
              <a:path extrusionOk="0" h="658270" w="584559">
                <a:moveTo>
                  <a:pt x="400656" y="592594"/>
                </a:moveTo>
                <a:cubicBezTo>
                  <a:pt x="398705" y="592697"/>
                  <a:pt x="396842" y="593473"/>
                  <a:pt x="395395" y="594786"/>
                </a:cubicBezTo>
                <a:cubicBezTo>
                  <a:pt x="372790" y="614869"/>
                  <a:pt x="326968" y="608292"/>
                  <a:pt x="296493" y="605310"/>
                </a:cubicBezTo>
                <a:cubicBezTo>
                  <a:pt x="253302" y="602043"/>
                  <a:pt x="220963" y="596014"/>
                  <a:pt x="191671" y="585731"/>
                </a:cubicBezTo>
                <a:cubicBezTo>
                  <a:pt x="185292" y="583232"/>
                  <a:pt x="178517" y="589173"/>
                  <a:pt x="177552" y="595027"/>
                </a:cubicBezTo>
                <a:cubicBezTo>
                  <a:pt x="176719" y="598472"/>
                  <a:pt x="178846" y="601934"/>
                  <a:pt x="182288" y="602767"/>
                </a:cubicBezTo>
                <a:cubicBezTo>
                  <a:pt x="218069" y="615921"/>
                  <a:pt x="265294" y="622893"/>
                  <a:pt x="316028" y="625524"/>
                </a:cubicBezTo>
                <a:cubicBezTo>
                  <a:pt x="346152" y="628462"/>
                  <a:pt x="384498" y="628528"/>
                  <a:pt x="404515" y="610440"/>
                </a:cubicBezTo>
                <a:cubicBezTo>
                  <a:pt x="412320" y="604038"/>
                  <a:pt x="407585" y="592901"/>
                  <a:pt x="400656" y="592594"/>
                </a:cubicBezTo>
                <a:close/>
                <a:moveTo>
                  <a:pt x="310547" y="639710"/>
                </a:moveTo>
                <a:lnTo>
                  <a:pt x="268429" y="637692"/>
                </a:lnTo>
                <a:cubicBezTo>
                  <a:pt x="263694" y="637495"/>
                  <a:pt x="258191" y="639490"/>
                  <a:pt x="256788" y="645673"/>
                </a:cubicBezTo>
                <a:cubicBezTo>
                  <a:pt x="256042" y="649839"/>
                  <a:pt x="258191" y="655671"/>
                  <a:pt x="263365" y="656241"/>
                </a:cubicBezTo>
                <a:lnTo>
                  <a:pt x="305460" y="658258"/>
                </a:lnTo>
                <a:cubicBezTo>
                  <a:pt x="310218" y="658455"/>
                  <a:pt x="315699" y="656460"/>
                  <a:pt x="317124" y="650277"/>
                </a:cubicBezTo>
                <a:cubicBezTo>
                  <a:pt x="317847" y="646111"/>
                  <a:pt x="315699" y="640258"/>
                  <a:pt x="310547" y="639710"/>
                </a:cubicBezTo>
                <a:close/>
                <a:moveTo>
                  <a:pt x="85075" y="404459"/>
                </a:moveTo>
                <a:cubicBezTo>
                  <a:pt x="50631" y="383609"/>
                  <a:pt x="26799" y="349648"/>
                  <a:pt x="17985" y="308824"/>
                </a:cubicBezTo>
                <a:cubicBezTo>
                  <a:pt x="14894" y="296437"/>
                  <a:pt x="-2448" y="306303"/>
                  <a:pt x="292" y="316257"/>
                </a:cubicBezTo>
                <a:cubicBezTo>
                  <a:pt x="9829" y="360347"/>
                  <a:pt x="37038" y="397925"/>
                  <a:pt x="77028" y="422064"/>
                </a:cubicBezTo>
                <a:cubicBezTo>
                  <a:pt x="82224" y="425572"/>
                  <a:pt x="87991" y="421034"/>
                  <a:pt x="89262" y="415641"/>
                </a:cubicBezTo>
                <a:cubicBezTo>
                  <a:pt x="90643" y="411394"/>
                  <a:pt x="88911" y="406755"/>
                  <a:pt x="85075" y="404459"/>
                </a:cubicBezTo>
                <a:close/>
                <a:moveTo>
                  <a:pt x="329906" y="581522"/>
                </a:moveTo>
                <a:cubicBezTo>
                  <a:pt x="357816" y="581522"/>
                  <a:pt x="380332" y="577751"/>
                  <a:pt x="400656" y="569661"/>
                </a:cubicBezTo>
                <a:cubicBezTo>
                  <a:pt x="405261" y="567896"/>
                  <a:pt x="407870" y="563002"/>
                  <a:pt x="406752" y="558194"/>
                </a:cubicBezTo>
                <a:cubicBezTo>
                  <a:pt x="406357" y="554364"/>
                  <a:pt x="403243" y="551382"/>
                  <a:pt x="399407" y="551134"/>
                </a:cubicBezTo>
                <a:cubicBezTo>
                  <a:pt x="398135" y="551161"/>
                  <a:pt x="396885" y="551428"/>
                  <a:pt x="395701" y="551924"/>
                </a:cubicBezTo>
                <a:cubicBezTo>
                  <a:pt x="365511" y="565078"/>
                  <a:pt x="319887" y="564201"/>
                  <a:pt x="285399" y="560123"/>
                </a:cubicBezTo>
                <a:cubicBezTo>
                  <a:pt x="250079" y="556857"/>
                  <a:pt x="213553" y="549337"/>
                  <a:pt x="177004" y="540545"/>
                </a:cubicBezTo>
                <a:cubicBezTo>
                  <a:pt x="172137" y="540545"/>
                  <a:pt x="169352" y="544930"/>
                  <a:pt x="168826" y="549095"/>
                </a:cubicBezTo>
                <a:cubicBezTo>
                  <a:pt x="167884" y="553862"/>
                  <a:pt x="170887" y="558516"/>
                  <a:pt x="175623" y="559619"/>
                </a:cubicBezTo>
                <a:cubicBezTo>
                  <a:pt x="226663" y="572796"/>
                  <a:pt x="279633" y="581061"/>
                  <a:pt x="329906" y="581522"/>
                </a:cubicBezTo>
                <a:close/>
                <a:moveTo>
                  <a:pt x="216951" y="106307"/>
                </a:moveTo>
                <a:cubicBezTo>
                  <a:pt x="171238" y="119725"/>
                  <a:pt x="136444" y="158926"/>
                  <a:pt x="123991" y="204968"/>
                </a:cubicBezTo>
                <a:cubicBezTo>
                  <a:pt x="122237" y="210887"/>
                  <a:pt x="126183" y="214877"/>
                  <a:pt x="132081" y="214899"/>
                </a:cubicBezTo>
                <a:cubicBezTo>
                  <a:pt x="136860" y="215086"/>
                  <a:pt x="141114" y="211902"/>
                  <a:pt x="142276" y="207270"/>
                </a:cubicBezTo>
                <a:cubicBezTo>
                  <a:pt x="152602" y="168886"/>
                  <a:pt x="181104" y="138014"/>
                  <a:pt x="218551" y="124658"/>
                </a:cubicBezTo>
                <a:cubicBezTo>
                  <a:pt x="228198" y="121216"/>
                  <a:pt x="226334" y="106811"/>
                  <a:pt x="216951" y="106307"/>
                </a:cubicBezTo>
                <a:close/>
                <a:moveTo>
                  <a:pt x="259660" y="91574"/>
                </a:moveTo>
                <a:cubicBezTo>
                  <a:pt x="248325" y="91574"/>
                  <a:pt x="248127" y="110232"/>
                  <a:pt x="260690" y="110297"/>
                </a:cubicBezTo>
                <a:cubicBezTo>
                  <a:pt x="272025" y="110407"/>
                  <a:pt x="272201" y="91640"/>
                  <a:pt x="259660" y="91574"/>
                </a:cubicBezTo>
                <a:close/>
                <a:moveTo>
                  <a:pt x="557483" y="48689"/>
                </a:moveTo>
                <a:cubicBezTo>
                  <a:pt x="551256" y="39700"/>
                  <a:pt x="533760" y="49939"/>
                  <a:pt x="541193" y="59235"/>
                </a:cubicBezTo>
                <a:cubicBezTo>
                  <a:pt x="556321" y="77557"/>
                  <a:pt x="565003" y="100330"/>
                  <a:pt x="565946" y="124066"/>
                </a:cubicBezTo>
                <a:cubicBezTo>
                  <a:pt x="565770" y="128275"/>
                  <a:pt x="569059" y="131825"/>
                  <a:pt x="573268" y="131992"/>
                </a:cubicBezTo>
                <a:cubicBezTo>
                  <a:pt x="573532" y="132003"/>
                  <a:pt x="573817" y="131998"/>
                  <a:pt x="574080" y="131981"/>
                </a:cubicBezTo>
                <a:cubicBezTo>
                  <a:pt x="579561" y="132272"/>
                  <a:pt x="584253" y="128058"/>
                  <a:pt x="584538" y="122569"/>
                </a:cubicBezTo>
                <a:cubicBezTo>
                  <a:pt x="584560" y="122323"/>
                  <a:pt x="584560" y="122075"/>
                  <a:pt x="584560" y="121830"/>
                </a:cubicBezTo>
                <a:cubicBezTo>
                  <a:pt x="583639" y="95169"/>
                  <a:pt x="574146" y="69515"/>
                  <a:pt x="557483" y="48689"/>
                </a:cubicBezTo>
                <a:close/>
                <a:moveTo>
                  <a:pt x="403682" y="258"/>
                </a:moveTo>
                <a:cubicBezTo>
                  <a:pt x="392720" y="-2395"/>
                  <a:pt x="387765" y="16219"/>
                  <a:pt x="399780" y="18960"/>
                </a:cubicBezTo>
                <a:cubicBezTo>
                  <a:pt x="493595" y="37946"/>
                  <a:pt x="532160" y="149148"/>
                  <a:pt x="535120" y="227659"/>
                </a:cubicBezTo>
                <a:cubicBezTo>
                  <a:pt x="535076" y="232018"/>
                  <a:pt x="538562" y="235590"/>
                  <a:pt x="542925" y="235633"/>
                </a:cubicBezTo>
                <a:cubicBezTo>
                  <a:pt x="543122" y="235636"/>
                  <a:pt x="543320" y="235631"/>
                  <a:pt x="543517" y="235618"/>
                </a:cubicBezTo>
                <a:cubicBezTo>
                  <a:pt x="546499" y="235695"/>
                  <a:pt x="549371" y="234555"/>
                  <a:pt x="551497" y="232461"/>
                </a:cubicBezTo>
                <a:cubicBezTo>
                  <a:pt x="553208" y="230630"/>
                  <a:pt x="554062" y="228157"/>
                  <a:pt x="553822" y="225664"/>
                </a:cubicBezTo>
                <a:cubicBezTo>
                  <a:pt x="551629" y="188393"/>
                  <a:pt x="542859" y="133800"/>
                  <a:pt x="514993" y="85610"/>
                </a:cubicBezTo>
                <a:cubicBezTo>
                  <a:pt x="488442" y="39898"/>
                  <a:pt x="451017" y="11220"/>
                  <a:pt x="403682" y="258"/>
                </a:cubicBezTo>
                <a:close/>
                <a:moveTo>
                  <a:pt x="431548" y="75240"/>
                </a:moveTo>
                <a:cubicBezTo>
                  <a:pt x="312936" y="-26709"/>
                  <a:pt x="83934" y="43559"/>
                  <a:pt x="55323" y="204968"/>
                </a:cubicBezTo>
                <a:cubicBezTo>
                  <a:pt x="46553" y="255569"/>
                  <a:pt x="59708" y="304373"/>
                  <a:pt x="92134" y="342369"/>
                </a:cubicBezTo>
                <a:cubicBezTo>
                  <a:pt x="111406" y="364995"/>
                  <a:pt x="133352" y="384398"/>
                  <a:pt x="147757" y="411431"/>
                </a:cubicBezTo>
                <a:cubicBezTo>
                  <a:pt x="162161" y="438464"/>
                  <a:pt x="168498" y="469312"/>
                  <a:pt x="166524" y="502681"/>
                </a:cubicBezTo>
                <a:cubicBezTo>
                  <a:pt x="166480" y="503654"/>
                  <a:pt x="165998" y="504556"/>
                  <a:pt x="165209" y="505137"/>
                </a:cubicBezTo>
                <a:cubicBezTo>
                  <a:pt x="161986" y="507785"/>
                  <a:pt x="160495" y="512012"/>
                  <a:pt x="161350" y="516099"/>
                </a:cubicBezTo>
                <a:cubicBezTo>
                  <a:pt x="161964" y="519442"/>
                  <a:pt x="164573" y="522060"/>
                  <a:pt x="167928" y="522676"/>
                </a:cubicBezTo>
                <a:cubicBezTo>
                  <a:pt x="215043" y="533845"/>
                  <a:pt x="263124" y="540387"/>
                  <a:pt x="311511" y="542211"/>
                </a:cubicBezTo>
                <a:cubicBezTo>
                  <a:pt x="350011" y="543022"/>
                  <a:pt x="388510" y="548218"/>
                  <a:pt x="425651" y="525855"/>
                </a:cubicBezTo>
                <a:cubicBezTo>
                  <a:pt x="429180" y="523911"/>
                  <a:pt x="430847" y="519741"/>
                  <a:pt x="429619" y="515902"/>
                </a:cubicBezTo>
                <a:cubicBezTo>
                  <a:pt x="428610" y="511990"/>
                  <a:pt x="425190" y="509184"/>
                  <a:pt x="421156" y="508973"/>
                </a:cubicBezTo>
                <a:cubicBezTo>
                  <a:pt x="418656" y="508601"/>
                  <a:pt x="416004" y="511626"/>
                  <a:pt x="413526" y="510048"/>
                </a:cubicBezTo>
                <a:cubicBezTo>
                  <a:pt x="412518" y="509440"/>
                  <a:pt x="411926" y="508346"/>
                  <a:pt x="411948" y="507176"/>
                </a:cubicBezTo>
                <a:cubicBezTo>
                  <a:pt x="412452" y="477012"/>
                  <a:pt x="419906" y="447368"/>
                  <a:pt x="433719" y="420552"/>
                </a:cubicBezTo>
                <a:cubicBezTo>
                  <a:pt x="441458" y="405731"/>
                  <a:pt x="451697" y="392642"/>
                  <a:pt x="461607" y="379969"/>
                </a:cubicBezTo>
                <a:cubicBezTo>
                  <a:pt x="467856" y="371989"/>
                  <a:pt x="474323" y="363723"/>
                  <a:pt x="480045" y="355151"/>
                </a:cubicBezTo>
                <a:cubicBezTo>
                  <a:pt x="530231" y="279708"/>
                  <a:pt x="512033" y="136629"/>
                  <a:pt x="431548" y="75240"/>
                </a:cubicBezTo>
                <a:close/>
                <a:moveTo>
                  <a:pt x="334116" y="324171"/>
                </a:moveTo>
                <a:cubicBezTo>
                  <a:pt x="324644" y="390296"/>
                  <a:pt x="323548" y="458108"/>
                  <a:pt x="320961" y="523312"/>
                </a:cubicBezTo>
                <a:cubicBezTo>
                  <a:pt x="320303" y="523941"/>
                  <a:pt x="319404" y="524268"/>
                  <a:pt x="318483" y="524211"/>
                </a:cubicBezTo>
                <a:cubicBezTo>
                  <a:pt x="310788" y="523685"/>
                  <a:pt x="302873" y="523027"/>
                  <a:pt x="295419" y="522567"/>
                </a:cubicBezTo>
                <a:cubicBezTo>
                  <a:pt x="285224" y="521909"/>
                  <a:pt x="274832" y="520988"/>
                  <a:pt x="263694" y="519760"/>
                </a:cubicBezTo>
                <a:cubicBezTo>
                  <a:pt x="262006" y="519589"/>
                  <a:pt x="260734" y="518149"/>
                  <a:pt x="260756" y="516450"/>
                </a:cubicBezTo>
                <a:cubicBezTo>
                  <a:pt x="256108" y="449957"/>
                  <a:pt x="246001" y="383960"/>
                  <a:pt x="230522" y="319129"/>
                </a:cubicBezTo>
                <a:cubicBezTo>
                  <a:pt x="230127" y="317344"/>
                  <a:pt x="231245" y="315575"/>
                  <a:pt x="233021" y="315174"/>
                </a:cubicBezTo>
                <a:cubicBezTo>
                  <a:pt x="233263" y="315123"/>
                  <a:pt x="233482" y="315097"/>
                  <a:pt x="233723" y="315095"/>
                </a:cubicBezTo>
                <a:cubicBezTo>
                  <a:pt x="235170" y="315095"/>
                  <a:pt x="236639" y="315270"/>
                  <a:pt x="238108" y="315270"/>
                </a:cubicBezTo>
                <a:cubicBezTo>
                  <a:pt x="248654" y="315443"/>
                  <a:pt x="258914" y="311896"/>
                  <a:pt x="267114" y="305250"/>
                </a:cubicBezTo>
                <a:cubicBezTo>
                  <a:pt x="268342" y="304255"/>
                  <a:pt x="270074" y="304255"/>
                  <a:pt x="271302" y="305250"/>
                </a:cubicBezTo>
                <a:cubicBezTo>
                  <a:pt x="284128" y="315555"/>
                  <a:pt x="301338" y="320773"/>
                  <a:pt x="322452" y="320773"/>
                </a:cubicBezTo>
                <a:cubicBezTo>
                  <a:pt x="326003" y="321321"/>
                  <a:pt x="334291" y="318164"/>
                  <a:pt x="334116" y="324171"/>
                </a:cubicBezTo>
                <a:close/>
                <a:moveTo>
                  <a:pt x="269811" y="253245"/>
                </a:moveTo>
                <a:cubicBezTo>
                  <a:pt x="271214" y="252283"/>
                  <a:pt x="273100" y="252539"/>
                  <a:pt x="274196" y="253837"/>
                </a:cubicBezTo>
                <a:cubicBezTo>
                  <a:pt x="276783" y="256863"/>
                  <a:pt x="276892" y="261292"/>
                  <a:pt x="274481" y="266992"/>
                </a:cubicBezTo>
                <a:cubicBezTo>
                  <a:pt x="273779" y="268665"/>
                  <a:pt x="271850" y="269452"/>
                  <a:pt x="270183" y="268746"/>
                </a:cubicBezTo>
                <a:cubicBezTo>
                  <a:pt x="269504" y="268468"/>
                  <a:pt x="268956" y="267983"/>
                  <a:pt x="268605" y="267365"/>
                </a:cubicBezTo>
                <a:cubicBezTo>
                  <a:pt x="263694" y="259033"/>
                  <a:pt x="267268" y="254934"/>
                  <a:pt x="269811" y="253245"/>
                </a:cubicBezTo>
                <a:close/>
                <a:moveTo>
                  <a:pt x="478971" y="317945"/>
                </a:moveTo>
                <a:cubicBezTo>
                  <a:pt x="470201" y="344035"/>
                  <a:pt x="451127" y="362759"/>
                  <a:pt x="435539" y="384157"/>
                </a:cubicBezTo>
                <a:cubicBezTo>
                  <a:pt x="407300" y="422707"/>
                  <a:pt x="392523" y="469481"/>
                  <a:pt x="393487" y="517261"/>
                </a:cubicBezTo>
                <a:cubicBezTo>
                  <a:pt x="393750" y="518936"/>
                  <a:pt x="392698" y="520536"/>
                  <a:pt x="391054" y="520966"/>
                </a:cubicBezTo>
                <a:cubicBezTo>
                  <a:pt x="377241" y="524161"/>
                  <a:pt x="363100" y="525634"/>
                  <a:pt x="348937" y="525351"/>
                </a:cubicBezTo>
                <a:cubicBezTo>
                  <a:pt x="345473" y="525351"/>
                  <a:pt x="339641" y="526338"/>
                  <a:pt x="340561" y="520966"/>
                </a:cubicBezTo>
                <a:cubicBezTo>
                  <a:pt x="340145" y="453831"/>
                  <a:pt x="344332" y="386744"/>
                  <a:pt x="353102" y="320181"/>
                </a:cubicBezTo>
                <a:cubicBezTo>
                  <a:pt x="353431" y="315796"/>
                  <a:pt x="359942" y="316695"/>
                  <a:pt x="363056" y="315423"/>
                </a:cubicBezTo>
                <a:cubicBezTo>
                  <a:pt x="374566" y="312310"/>
                  <a:pt x="368669" y="297182"/>
                  <a:pt x="359855" y="297643"/>
                </a:cubicBezTo>
                <a:cubicBezTo>
                  <a:pt x="341175" y="301567"/>
                  <a:pt x="314603" y="306675"/>
                  <a:pt x="295068" y="297029"/>
                </a:cubicBezTo>
                <a:cubicBezTo>
                  <a:pt x="291100" y="295229"/>
                  <a:pt x="287372" y="292953"/>
                  <a:pt x="283952" y="290254"/>
                </a:cubicBezTo>
                <a:cubicBezTo>
                  <a:pt x="282593" y="289206"/>
                  <a:pt x="282286" y="287294"/>
                  <a:pt x="283228" y="285869"/>
                </a:cubicBezTo>
                <a:cubicBezTo>
                  <a:pt x="293402" y="269864"/>
                  <a:pt x="297633" y="254144"/>
                  <a:pt x="294586" y="243818"/>
                </a:cubicBezTo>
                <a:cubicBezTo>
                  <a:pt x="292393" y="235662"/>
                  <a:pt x="283623" y="229698"/>
                  <a:pt x="275029" y="229720"/>
                </a:cubicBezTo>
                <a:cubicBezTo>
                  <a:pt x="265733" y="229720"/>
                  <a:pt x="256590" y="235991"/>
                  <a:pt x="252249" y="245331"/>
                </a:cubicBezTo>
                <a:cubicBezTo>
                  <a:pt x="245672" y="259560"/>
                  <a:pt x="249859" y="276288"/>
                  <a:pt x="256020" y="287206"/>
                </a:cubicBezTo>
                <a:cubicBezTo>
                  <a:pt x="256810" y="288616"/>
                  <a:pt x="256459" y="290392"/>
                  <a:pt x="255187" y="291394"/>
                </a:cubicBezTo>
                <a:cubicBezTo>
                  <a:pt x="250539" y="294950"/>
                  <a:pt x="244817" y="296785"/>
                  <a:pt x="238963" y="296590"/>
                </a:cubicBezTo>
                <a:cubicBezTo>
                  <a:pt x="226707" y="296912"/>
                  <a:pt x="215723" y="289024"/>
                  <a:pt x="212127" y="277297"/>
                </a:cubicBezTo>
                <a:cubicBezTo>
                  <a:pt x="211491" y="273854"/>
                  <a:pt x="208444" y="271397"/>
                  <a:pt x="204936" y="271509"/>
                </a:cubicBezTo>
                <a:cubicBezTo>
                  <a:pt x="201341" y="271592"/>
                  <a:pt x="197986" y="273302"/>
                  <a:pt x="195815" y="276157"/>
                </a:cubicBezTo>
                <a:cubicBezTo>
                  <a:pt x="189764" y="284093"/>
                  <a:pt x="200858" y="298914"/>
                  <a:pt x="207458" y="304351"/>
                </a:cubicBezTo>
                <a:cubicBezTo>
                  <a:pt x="209277" y="305689"/>
                  <a:pt x="208268" y="308364"/>
                  <a:pt x="208860" y="310096"/>
                </a:cubicBezTo>
                <a:cubicBezTo>
                  <a:pt x="224471" y="376768"/>
                  <a:pt x="239270" y="447015"/>
                  <a:pt x="240717" y="515573"/>
                </a:cubicBezTo>
                <a:cubicBezTo>
                  <a:pt x="239993" y="516254"/>
                  <a:pt x="238985" y="516561"/>
                  <a:pt x="237998" y="516406"/>
                </a:cubicBezTo>
                <a:cubicBezTo>
                  <a:pt x="221051" y="513950"/>
                  <a:pt x="203971" y="510881"/>
                  <a:pt x="187243" y="507263"/>
                </a:cubicBezTo>
                <a:cubicBezTo>
                  <a:pt x="185445" y="506853"/>
                  <a:pt x="184327" y="505064"/>
                  <a:pt x="184743" y="503271"/>
                </a:cubicBezTo>
                <a:cubicBezTo>
                  <a:pt x="184743" y="503264"/>
                  <a:pt x="184743" y="503258"/>
                  <a:pt x="184743" y="503251"/>
                </a:cubicBezTo>
                <a:cubicBezTo>
                  <a:pt x="189128" y="453088"/>
                  <a:pt x="172027" y="403538"/>
                  <a:pt x="138351" y="364491"/>
                </a:cubicBezTo>
                <a:cubicBezTo>
                  <a:pt x="121272" y="344758"/>
                  <a:pt x="101847" y="327526"/>
                  <a:pt x="88583" y="304373"/>
                </a:cubicBezTo>
                <a:cubicBezTo>
                  <a:pt x="76480" y="282423"/>
                  <a:pt x="70473" y="257630"/>
                  <a:pt x="71174" y="232571"/>
                </a:cubicBezTo>
                <a:cubicBezTo>
                  <a:pt x="72928" y="120448"/>
                  <a:pt x="178451" y="56078"/>
                  <a:pt x="275073" y="47045"/>
                </a:cubicBezTo>
                <a:cubicBezTo>
                  <a:pt x="428588" y="33145"/>
                  <a:pt x="520649" y="175808"/>
                  <a:pt x="478971" y="31796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>
            <a:off x="546000" y="3237680"/>
            <a:ext cx="540251" cy="2642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rot="1737742">
            <a:off x="7950210" y="3938411"/>
            <a:ext cx="211749" cy="268162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 rot="-898861">
            <a:off x="739797" y="433628"/>
            <a:ext cx="1461825" cy="1605908"/>
          </a:xfrm>
          <a:custGeom>
            <a:rect b="b" l="l" r="r" t="t"/>
            <a:pathLst>
              <a:path extrusionOk="0" h="507799" w="462239">
                <a:moveTo>
                  <a:pt x="459973" y="179541"/>
                </a:moveTo>
                <a:cubicBezTo>
                  <a:pt x="458636" y="122779"/>
                  <a:pt x="461727" y="55887"/>
                  <a:pt x="399242" y="30652"/>
                </a:cubicBezTo>
                <a:cubicBezTo>
                  <a:pt x="293347" y="-13921"/>
                  <a:pt x="170306" y="-1205"/>
                  <a:pt x="59171" y="14844"/>
                </a:cubicBezTo>
                <a:cubicBezTo>
                  <a:pt x="33585" y="19514"/>
                  <a:pt x="9512" y="39816"/>
                  <a:pt x="8569" y="67090"/>
                </a:cubicBezTo>
                <a:cubicBezTo>
                  <a:pt x="-7195" y="174126"/>
                  <a:pt x="2605" y="285590"/>
                  <a:pt x="7933" y="393766"/>
                </a:cubicBezTo>
                <a:cubicBezTo>
                  <a:pt x="10235" y="423781"/>
                  <a:pt x="16703" y="454453"/>
                  <a:pt x="42377" y="473550"/>
                </a:cubicBezTo>
                <a:cubicBezTo>
                  <a:pt x="111527" y="513693"/>
                  <a:pt x="199071" y="505691"/>
                  <a:pt x="276684" y="507664"/>
                </a:cubicBezTo>
                <a:cubicBezTo>
                  <a:pt x="477513" y="513540"/>
                  <a:pt x="465279" y="327137"/>
                  <a:pt x="459973" y="1795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 txBox="1"/>
          <p:nvPr>
            <p:ph type="ctrTitle"/>
          </p:nvPr>
        </p:nvSpPr>
        <p:spPr>
          <a:xfrm>
            <a:off x="1773500" y="1980025"/>
            <a:ext cx="5597100" cy="67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1773500" y="2664426"/>
            <a:ext cx="5597100" cy="3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" name="Google Shape;26;p3"/>
          <p:cNvSpPr/>
          <p:nvPr/>
        </p:nvSpPr>
        <p:spPr>
          <a:xfrm>
            <a:off x="794256" y="560052"/>
            <a:ext cx="7399177" cy="3910731"/>
          </a:xfrm>
          <a:custGeom>
            <a:rect b="b" l="l" r="r" t="t"/>
            <a:pathLst>
              <a:path extrusionOk="0" h="1853427" w="3506719">
                <a:moveTo>
                  <a:pt x="3499305" y="1166353"/>
                </a:moveTo>
                <a:cubicBezTo>
                  <a:pt x="3487751" y="941889"/>
                  <a:pt x="3482379" y="741016"/>
                  <a:pt x="3468150" y="516750"/>
                </a:cubicBezTo>
                <a:cubicBezTo>
                  <a:pt x="3459578" y="392635"/>
                  <a:pt x="3434540" y="262425"/>
                  <a:pt x="3343926" y="170342"/>
                </a:cubicBezTo>
                <a:cubicBezTo>
                  <a:pt x="3249760" y="74400"/>
                  <a:pt x="3105299" y="78500"/>
                  <a:pt x="2981184" y="57847"/>
                </a:cubicBezTo>
                <a:cubicBezTo>
                  <a:pt x="2181223" y="-47983"/>
                  <a:pt x="1370738" y="7114"/>
                  <a:pt x="571983" y="97465"/>
                </a:cubicBezTo>
                <a:cubicBezTo>
                  <a:pt x="583142" y="79706"/>
                  <a:pt x="597415" y="64118"/>
                  <a:pt x="614122" y="51423"/>
                </a:cubicBezTo>
                <a:cubicBezTo>
                  <a:pt x="621729" y="45657"/>
                  <a:pt x="614122" y="33314"/>
                  <a:pt x="606317" y="39277"/>
                </a:cubicBezTo>
                <a:cubicBezTo>
                  <a:pt x="584019" y="56115"/>
                  <a:pt x="565669" y="77601"/>
                  <a:pt x="552470" y="102223"/>
                </a:cubicBezTo>
                <a:cubicBezTo>
                  <a:pt x="551023" y="104503"/>
                  <a:pt x="551176" y="107419"/>
                  <a:pt x="552843" y="109545"/>
                </a:cubicBezTo>
                <a:cubicBezTo>
                  <a:pt x="552996" y="111124"/>
                  <a:pt x="553654" y="112615"/>
                  <a:pt x="554728" y="113799"/>
                </a:cubicBezTo>
                <a:cubicBezTo>
                  <a:pt x="574416" y="135921"/>
                  <a:pt x="597985" y="154271"/>
                  <a:pt x="624273" y="167908"/>
                </a:cubicBezTo>
                <a:cubicBezTo>
                  <a:pt x="632429" y="172162"/>
                  <a:pt x="639401" y="158700"/>
                  <a:pt x="631025" y="154315"/>
                </a:cubicBezTo>
                <a:cubicBezTo>
                  <a:pt x="609956" y="143265"/>
                  <a:pt x="590728" y="129014"/>
                  <a:pt x="574021" y="112067"/>
                </a:cubicBezTo>
                <a:cubicBezTo>
                  <a:pt x="1426426" y="15774"/>
                  <a:pt x="2294047" y="-40901"/>
                  <a:pt x="3145004" y="97048"/>
                </a:cubicBezTo>
                <a:cubicBezTo>
                  <a:pt x="3209331" y="107550"/>
                  <a:pt x="3269536" y="123884"/>
                  <a:pt x="3319414" y="167886"/>
                </a:cubicBezTo>
                <a:cubicBezTo>
                  <a:pt x="3474552" y="310265"/>
                  <a:pt x="3450632" y="540604"/>
                  <a:pt x="3463897" y="732531"/>
                </a:cubicBezTo>
                <a:cubicBezTo>
                  <a:pt x="3470474" y="878856"/>
                  <a:pt x="3477052" y="1001085"/>
                  <a:pt x="3483783" y="1147410"/>
                </a:cubicBezTo>
                <a:cubicBezTo>
                  <a:pt x="3501191" y="1385138"/>
                  <a:pt x="3525965" y="1744218"/>
                  <a:pt x="3230532" y="1813916"/>
                </a:cubicBezTo>
                <a:cubicBezTo>
                  <a:pt x="3161470" y="1826939"/>
                  <a:pt x="3088899" y="1823212"/>
                  <a:pt x="3018938" y="1824396"/>
                </a:cubicBezTo>
                <a:cubicBezTo>
                  <a:pt x="2066294" y="1838384"/>
                  <a:pt x="1110998" y="1858664"/>
                  <a:pt x="159779" y="1795412"/>
                </a:cubicBezTo>
                <a:cubicBezTo>
                  <a:pt x="96198" y="1786642"/>
                  <a:pt x="52897" y="1750883"/>
                  <a:pt x="37988" y="1686381"/>
                </a:cubicBezTo>
                <a:cubicBezTo>
                  <a:pt x="23014" y="1627185"/>
                  <a:pt x="28429" y="1563604"/>
                  <a:pt x="29218" y="1503201"/>
                </a:cubicBezTo>
                <a:cubicBezTo>
                  <a:pt x="32288" y="1285666"/>
                  <a:pt x="37769" y="1068196"/>
                  <a:pt x="45640" y="850771"/>
                </a:cubicBezTo>
                <a:cubicBezTo>
                  <a:pt x="67279" y="849039"/>
                  <a:pt x="84052" y="831170"/>
                  <a:pt x="84403" y="809465"/>
                </a:cubicBezTo>
                <a:cubicBezTo>
                  <a:pt x="84775" y="785085"/>
                  <a:pt x="61119" y="766449"/>
                  <a:pt x="37528" y="771382"/>
                </a:cubicBezTo>
                <a:cubicBezTo>
                  <a:pt x="-10202" y="773070"/>
                  <a:pt x="-12460" y="837024"/>
                  <a:pt x="31082" y="849280"/>
                </a:cubicBezTo>
                <a:cubicBezTo>
                  <a:pt x="22860" y="1075914"/>
                  <a:pt x="17248" y="1302614"/>
                  <a:pt x="14222" y="1529401"/>
                </a:cubicBezTo>
                <a:cubicBezTo>
                  <a:pt x="6724" y="1697563"/>
                  <a:pt x="25184" y="1816372"/>
                  <a:pt x="222900" y="1815955"/>
                </a:cubicBezTo>
                <a:cubicBezTo>
                  <a:pt x="1165853" y="1869451"/>
                  <a:pt x="2110823" y="1854630"/>
                  <a:pt x="3054653" y="1838559"/>
                </a:cubicBezTo>
                <a:cubicBezTo>
                  <a:pt x="3124352" y="1837376"/>
                  <a:pt x="3196834" y="1840752"/>
                  <a:pt x="3264427" y="1820822"/>
                </a:cubicBezTo>
                <a:cubicBezTo>
                  <a:pt x="3445173" y="1765222"/>
                  <a:pt x="3508426" y="1558539"/>
                  <a:pt x="3506606" y="1387089"/>
                </a:cubicBezTo>
                <a:cubicBezTo>
                  <a:pt x="3507527" y="1313642"/>
                  <a:pt x="3502637" y="1239910"/>
                  <a:pt x="3499305" y="1166353"/>
                </a:cubicBezTo>
                <a:close/>
                <a:moveTo>
                  <a:pt x="14683" y="811175"/>
                </a:moveTo>
                <a:cubicBezTo>
                  <a:pt x="12863" y="794424"/>
                  <a:pt x="28933" y="781270"/>
                  <a:pt x="44807" y="788066"/>
                </a:cubicBezTo>
                <a:cubicBezTo>
                  <a:pt x="47241" y="789162"/>
                  <a:pt x="50112" y="788768"/>
                  <a:pt x="52152" y="787036"/>
                </a:cubicBezTo>
                <a:cubicBezTo>
                  <a:pt x="78987" y="795301"/>
                  <a:pt x="73002" y="833713"/>
                  <a:pt x="45815" y="836191"/>
                </a:cubicBezTo>
                <a:cubicBezTo>
                  <a:pt x="30424" y="837594"/>
                  <a:pt x="16656" y="826588"/>
                  <a:pt x="14683" y="8112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 rot="4673461">
            <a:off x="7546626" y="3625444"/>
            <a:ext cx="814039" cy="102220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 rot="4673461">
            <a:off x="7996900" y="4294821"/>
            <a:ext cx="185670" cy="335731"/>
          </a:xfrm>
          <a:custGeom>
            <a:rect b="b" l="l" r="r" t="t"/>
            <a:pathLst>
              <a:path extrusionOk="0" h="159157" w="88019">
                <a:moveTo>
                  <a:pt x="87774" y="149186"/>
                </a:moveTo>
                <a:cubicBezTo>
                  <a:pt x="74290" y="95537"/>
                  <a:pt x="49098" y="45526"/>
                  <a:pt x="14041" y="2730"/>
                </a:cubicBezTo>
                <a:cubicBezTo>
                  <a:pt x="8078" y="-4527"/>
                  <a:pt x="-4309" y="4199"/>
                  <a:pt x="1522" y="11302"/>
                </a:cubicBezTo>
                <a:cubicBezTo>
                  <a:pt x="35835" y="53069"/>
                  <a:pt x="60478" y="101916"/>
                  <a:pt x="73676" y="154338"/>
                </a:cubicBezTo>
                <a:cubicBezTo>
                  <a:pt x="76044" y="163678"/>
                  <a:pt x="90032" y="158065"/>
                  <a:pt x="87774" y="1491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 rot="-5167633">
            <a:off x="338201" y="3492220"/>
            <a:ext cx="831049" cy="96136"/>
          </a:xfrm>
          <a:custGeom>
            <a:rect b="b" l="l" r="r" t="t"/>
            <a:pathLst>
              <a:path extrusionOk="0" h="45566" w="393896">
                <a:moveTo>
                  <a:pt x="386461" y="1"/>
                </a:moveTo>
                <a:cubicBezTo>
                  <a:pt x="259364" y="2172"/>
                  <a:pt x="132531" y="12432"/>
                  <a:pt x="6750" y="30696"/>
                </a:cubicBezTo>
                <a:cubicBezTo>
                  <a:pt x="-2393" y="32011"/>
                  <a:pt x="-2305" y="46876"/>
                  <a:pt x="7364" y="45473"/>
                </a:cubicBezTo>
                <a:cubicBezTo>
                  <a:pt x="133145" y="27210"/>
                  <a:pt x="259978" y="16949"/>
                  <a:pt x="387053" y="14778"/>
                </a:cubicBezTo>
                <a:cubicBezTo>
                  <a:pt x="396349" y="14647"/>
                  <a:pt x="396196" y="-152"/>
                  <a:pt x="386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 rot="-5167633">
            <a:off x="614037" y="2873277"/>
            <a:ext cx="278340" cy="43095"/>
          </a:xfrm>
          <a:custGeom>
            <a:rect b="b" l="l" r="r" t="t"/>
            <a:pathLst>
              <a:path extrusionOk="0" h="20426" w="131926">
                <a:moveTo>
                  <a:pt x="124504" y="198"/>
                </a:moveTo>
                <a:cubicBezTo>
                  <a:pt x="85193" y="-635"/>
                  <a:pt x="45860" y="1163"/>
                  <a:pt x="6791" y="5570"/>
                </a:cubicBezTo>
                <a:cubicBezTo>
                  <a:pt x="-2417" y="6622"/>
                  <a:pt x="-2308" y="21465"/>
                  <a:pt x="7405" y="20369"/>
                </a:cubicBezTo>
                <a:cubicBezTo>
                  <a:pt x="46474" y="15962"/>
                  <a:pt x="85807" y="14164"/>
                  <a:pt x="125118" y="14997"/>
                </a:cubicBezTo>
                <a:cubicBezTo>
                  <a:pt x="134392" y="15194"/>
                  <a:pt x="134195" y="417"/>
                  <a:pt x="124504" y="19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5262249" y="462245"/>
            <a:ext cx="681049" cy="214332"/>
          </a:xfrm>
          <a:custGeom>
            <a:rect b="b" l="l" r="r" t="t"/>
            <a:pathLst>
              <a:path extrusionOk="0" h="101579" w="322772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2829661" y="4511611"/>
            <a:ext cx="1377041" cy="66908"/>
          </a:xfrm>
          <a:custGeom>
            <a:rect b="b" l="l" r="r" t="t"/>
            <a:pathLst>
              <a:path extrusionOk="0" h="31710" w="652626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309554" y="4544979"/>
            <a:ext cx="263959" cy="31226"/>
          </a:xfrm>
          <a:custGeom>
            <a:rect b="b" l="l" r="r" t="t"/>
            <a:pathLst>
              <a:path extrusionOk="0" h="14799" w="125099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7710737" y="66712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865454" y="61702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1711339" y="1054787"/>
            <a:ext cx="2954" cy="1397"/>
          </a:xfrm>
          <a:custGeom>
            <a:rect b="b" l="l" r="r" t="t"/>
            <a:pathLst>
              <a:path extrusionOk="0" h="662" w="140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789941" y="506013"/>
            <a:ext cx="7919231" cy="4371184"/>
          </a:xfrm>
          <a:custGeom>
            <a:rect b="b" l="l" r="r" t="t"/>
            <a:pathLst>
              <a:path extrusionOk="0" h="2071651" w="375319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529421" y="349800"/>
            <a:ext cx="8062595" cy="4512254"/>
          </a:xfrm>
          <a:custGeom>
            <a:rect b="b" l="l" r="r" t="t"/>
            <a:pathLst>
              <a:path extrusionOk="0" h="2138509" w="3821135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4"/>
          <p:cNvGrpSpPr/>
          <p:nvPr/>
        </p:nvGrpSpPr>
        <p:grpSpPr>
          <a:xfrm>
            <a:off x="550224" y="368620"/>
            <a:ext cx="878229" cy="627539"/>
            <a:chOff x="550224" y="368620"/>
            <a:chExt cx="878229" cy="627539"/>
          </a:xfrm>
        </p:grpSpPr>
        <p:sp>
          <p:nvSpPr>
            <p:cNvPr id="41" name="Google Shape;41;p4"/>
            <p:cNvSpPr/>
            <p:nvPr/>
          </p:nvSpPr>
          <p:spPr>
            <a:xfrm>
              <a:off x="550224" y="368620"/>
              <a:ext cx="430805" cy="627539"/>
            </a:xfrm>
            <a:custGeom>
              <a:rect b="b" l="l" r="r" t="t"/>
              <a:pathLst>
                <a:path extrusionOk="0" h="297412" w="204173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1007307" y="372376"/>
              <a:ext cx="421145" cy="613504"/>
            </a:xfrm>
            <a:custGeom>
              <a:rect b="b" l="l" r="r" t="t"/>
              <a:pathLst>
                <a:path extrusionOk="0" h="290760" w="199595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1305031" y="475050"/>
              <a:ext cx="59409" cy="175613"/>
            </a:xfrm>
            <a:custGeom>
              <a:rect b="b" l="l" r="r" t="t"/>
              <a:pathLst>
                <a:path extrusionOk="0" h="83229" w="28156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260832" y="642594"/>
              <a:ext cx="30076" cy="31226"/>
            </a:xfrm>
            <a:custGeom>
              <a:rect b="b" l="l" r="r" t="t"/>
              <a:pathLst>
                <a:path extrusionOk="0" h="14799" w="14254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611671" y="601479"/>
              <a:ext cx="103968" cy="202921"/>
            </a:xfrm>
            <a:custGeom>
              <a:rect b="b" l="l" r="r" t="t"/>
              <a:pathLst>
                <a:path extrusionOk="0" h="96171" w="49274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714300" y="1186825"/>
            <a:ext cx="5715300" cy="276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indent="-406400" lvl="1" marL="9144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✗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indent="-406400" lvl="2" marL="13716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indent="-406400" lvl="3" marL="18288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●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indent="-406400" lvl="4" marL="22860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○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indent="-406400" lvl="5" marL="27432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indent="-406400" lvl="6" marL="32004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●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indent="-406400" lvl="7" marL="3657600" rtl="0" algn="ctr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○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indent="-406400" lvl="8" marL="4114800" rtl="0" algn="ctr">
              <a:spcBef>
                <a:spcPts val="1000"/>
              </a:spcBef>
              <a:spcAft>
                <a:spcPts val="100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4"/>
          <p:cNvSpPr/>
          <p:nvPr/>
        </p:nvSpPr>
        <p:spPr>
          <a:xfrm rot="-10653455">
            <a:off x="308904" y="3412015"/>
            <a:ext cx="814998" cy="1023408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 rot="5624237">
            <a:off x="8289671" y="2866841"/>
            <a:ext cx="540119" cy="264234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 rot="5400000">
            <a:off x="6259143" y="-119213"/>
            <a:ext cx="113330" cy="954049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 rot="5400000">
            <a:off x="6459663" y="73310"/>
            <a:ext cx="80437" cy="399039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 flipH="1">
            <a:off x="486100" y="253760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 flipH="1">
            <a:off x="509560" y="230637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 rot="-884877">
            <a:off x="7997294" y="3564834"/>
            <a:ext cx="912816" cy="928284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642525" y="331773"/>
            <a:ext cx="6943343" cy="927756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indent="-368300" lvl="2" marL="1371600" rtl="0"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3215361" y="371192"/>
            <a:ext cx="1377041" cy="66908"/>
          </a:xfrm>
          <a:custGeom>
            <a:rect b="b" l="l" r="r" t="t"/>
            <a:pathLst>
              <a:path extrusionOk="0" h="31710" w="652626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4695254" y="404559"/>
            <a:ext cx="263959" cy="31226"/>
          </a:xfrm>
          <a:custGeom>
            <a:rect b="b" l="l" r="r" t="t"/>
            <a:pathLst>
              <a:path extrusionOk="0" h="14799" w="125099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8371587" y="39737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244743" y="409436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8578274" y="2957429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4853896" y="4607301"/>
            <a:ext cx="851649" cy="155161"/>
          </a:xfrm>
          <a:custGeom>
            <a:rect b="b" l="l" r="r" t="t"/>
            <a:pathLst>
              <a:path extrusionOk="0" h="73536" w="403625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8526304" y="34727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half">
  <p:cSld name="TITLE_AND_BODY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chemeClr val="lt1"/>
              </a:gs>
              <a:gs pos="48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/>
          <p:nvPr/>
        </p:nvSpPr>
        <p:spPr>
          <a:xfrm rot="10800000">
            <a:off x="478120" y="499499"/>
            <a:ext cx="3891580" cy="4389451"/>
          </a:xfrm>
          <a:custGeom>
            <a:rect b="b" l="l" r="r" t="t"/>
            <a:pathLst>
              <a:path extrusionOk="0" h="513236" w="873041">
                <a:moveTo>
                  <a:pt x="807026" y="87874"/>
                </a:moveTo>
                <a:cubicBezTo>
                  <a:pt x="687888" y="-12496"/>
                  <a:pt x="94894" y="-27493"/>
                  <a:pt x="35062" y="46020"/>
                </a:cubicBezTo>
                <a:cubicBezTo>
                  <a:pt x="-6967" y="97718"/>
                  <a:pt x="2767" y="252111"/>
                  <a:pt x="1233" y="323344"/>
                </a:cubicBezTo>
                <a:cubicBezTo>
                  <a:pt x="-5849" y="404706"/>
                  <a:pt x="16010" y="492163"/>
                  <a:pt x="108027" y="508036"/>
                </a:cubicBezTo>
                <a:cubicBezTo>
                  <a:pt x="181211" y="520007"/>
                  <a:pt x="256478" y="507488"/>
                  <a:pt x="330298" y="508036"/>
                </a:cubicBezTo>
                <a:cubicBezTo>
                  <a:pt x="482038" y="490497"/>
                  <a:pt x="728667" y="541318"/>
                  <a:pt x="831077" y="410055"/>
                </a:cubicBezTo>
                <a:cubicBezTo>
                  <a:pt x="891479" y="316196"/>
                  <a:pt x="889396" y="168425"/>
                  <a:pt x="807026" y="878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359638" y="371200"/>
            <a:ext cx="3869146" cy="4400299"/>
          </a:xfrm>
          <a:custGeom>
            <a:rect b="b" l="l" r="r" t="t"/>
            <a:pathLst>
              <a:path extrusionOk="0" h="1953518" w="1717712">
                <a:moveTo>
                  <a:pt x="1717677" y="1051758"/>
                </a:moveTo>
                <a:cubicBezTo>
                  <a:pt x="1717041" y="813899"/>
                  <a:pt x="1713292" y="575995"/>
                  <a:pt x="1710661" y="338136"/>
                </a:cubicBezTo>
                <a:cubicBezTo>
                  <a:pt x="1721382" y="143007"/>
                  <a:pt x="1668478" y="-11692"/>
                  <a:pt x="1396636" y="695"/>
                </a:cubicBezTo>
                <a:cubicBezTo>
                  <a:pt x="1075945" y="147"/>
                  <a:pt x="626492" y="30556"/>
                  <a:pt x="313102" y="62895"/>
                </a:cubicBezTo>
                <a:cubicBezTo>
                  <a:pt x="228254" y="71248"/>
                  <a:pt x="127029" y="84929"/>
                  <a:pt x="80877" y="166423"/>
                </a:cubicBezTo>
                <a:cubicBezTo>
                  <a:pt x="57506" y="207641"/>
                  <a:pt x="52222" y="256313"/>
                  <a:pt x="47991" y="302574"/>
                </a:cubicBezTo>
                <a:cubicBezTo>
                  <a:pt x="26527" y="536443"/>
                  <a:pt x="5742" y="770773"/>
                  <a:pt x="765" y="1005673"/>
                </a:cubicBezTo>
                <a:cubicBezTo>
                  <a:pt x="-2436" y="1229303"/>
                  <a:pt x="2826" y="1455674"/>
                  <a:pt x="47355" y="1675512"/>
                </a:cubicBezTo>
                <a:cubicBezTo>
                  <a:pt x="105433" y="1930275"/>
                  <a:pt x="294247" y="1910587"/>
                  <a:pt x="507266" y="1924377"/>
                </a:cubicBezTo>
                <a:cubicBezTo>
                  <a:pt x="802152" y="1942663"/>
                  <a:pt x="1097629" y="1958514"/>
                  <a:pt x="1393172" y="1952046"/>
                </a:cubicBezTo>
                <a:cubicBezTo>
                  <a:pt x="1441055" y="1950775"/>
                  <a:pt x="1490210" y="1947420"/>
                  <a:pt x="1535440" y="1930429"/>
                </a:cubicBezTo>
                <a:cubicBezTo>
                  <a:pt x="1677402" y="1878007"/>
                  <a:pt x="1689065" y="1706645"/>
                  <a:pt x="1699874" y="1577005"/>
                </a:cubicBezTo>
                <a:cubicBezTo>
                  <a:pt x="1715068" y="1402398"/>
                  <a:pt x="1718093" y="1226979"/>
                  <a:pt x="1717677" y="1051758"/>
                </a:cubicBezTo>
                <a:close/>
                <a:moveTo>
                  <a:pt x="1684308" y="1587616"/>
                </a:moveTo>
                <a:cubicBezTo>
                  <a:pt x="1671833" y="1818701"/>
                  <a:pt x="1618008" y="1947946"/>
                  <a:pt x="1360789" y="1937861"/>
                </a:cubicBezTo>
                <a:cubicBezTo>
                  <a:pt x="1016574" y="1942663"/>
                  <a:pt x="672358" y="1921374"/>
                  <a:pt x="329042" y="1897608"/>
                </a:cubicBezTo>
                <a:cubicBezTo>
                  <a:pt x="86951" y="1886316"/>
                  <a:pt x="53428" y="1699979"/>
                  <a:pt x="34726" y="1498208"/>
                </a:cubicBezTo>
                <a:cubicBezTo>
                  <a:pt x="-9452" y="1099970"/>
                  <a:pt x="26790" y="698817"/>
                  <a:pt x="62702" y="301390"/>
                </a:cubicBezTo>
                <a:cubicBezTo>
                  <a:pt x="68753" y="111151"/>
                  <a:pt x="183835" y="84798"/>
                  <a:pt x="348357" y="74011"/>
                </a:cubicBezTo>
                <a:cubicBezTo>
                  <a:pt x="645698" y="44939"/>
                  <a:pt x="1089889" y="7404"/>
                  <a:pt x="1389160" y="15363"/>
                </a:cubicBezTo>
                <a:cubicBezTo>
                  <a:pt x="1422529" y="16262"/>
                  <a:pt x="1545876" y="-5817"/>
                  <a:pt x="1635416" y="89906"/>
                </a:cubicBezTo>
                <a:cubicBezTo>
                  <a:pt x="1708337" y="167848"/>
                  <a:pt x="1693692" y="282645"/>
                  <a:pt x="1696388" y="380999"/>
                </a:cubicBezTo>
                <a:cubicBezTo>
                  <a:pt x="1696805" y="783117"/>
                  <a:pt x="1718115" y="1186353"/>
                  <a:pt x="1684242" y="158761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 txBox="1"/>
          <p:nvPr>
            <p:ph type="title"/>
          </p:nvPr>
        </p:nvSpPr>
        <p:spPr>
          <a:xfrm>
            <a:off x="883375" y="1004988"/>
            <a:ext cx="2879400" cy="95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" type="body"/>
          </p:nvPr>
        </p:nvSpPr>
        <p:spPr>
          <a:xfrm>
            <a:off x="883525" y="2078413"/>
            <a:ext cx="2879400" cy="20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74" name="Google Shape;74;p6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6"/>
          <p:cNvSpPr/>
          <p:nvPr/>
        </p:nvSpPr>
        <p:spPr>
          <a:xfrm rot="5400000">
            <a:off x="3614542" y="2581686"/>
            <a:ext cx="1377041" cy="66908"/>
          </a:xfrm>
          <a:custGeom>
            <a:rect b="b" l="l" r="r" t="t"/>
            <a:pathLst>
              <a:path extrusionOk="0" h="31710" w="652626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 rot="5400000">
            <a:off x="4155556" y="3522879"/>
            <a:ext cx="263959" cy="31226"/>
          </a:xfrm>
          <a:custGeom>
            <a:rect b="b" l="l" r="r" t="t"/>
            <a:pathLst>
              <a:path extrusionOk="0" h="14799" w="125099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 rot="10800000">
            <a:off x="542537" y="4490175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 rot="5130764">
            <a:off x="247642" y="411835"/>
            <a:ext cx="745888" cy="775329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2994774" y="300554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1495696" y="4628071"/>
            <a:ext cx="851649" cy="155161"/>
          </a:xfrm>
          <a:custGeom>
            <a:rect b="b" l="l" r="r" t="t"/>
            <a:pathLst>
              <a:path extrusionOk="0" h="73536" w="403625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 rot="10800000">
            <a:off x="545766" y="4680253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 rot="-884877">
            <a:off x="7997294" y="3564834"/>
            <a:ext cx="912816" cy="928284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642525" y="331773"/>
            <a:ext cx="6943343" cy="927756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87" name="Google Shape;87;p7"/>
          <p:cNvSpPr txBox="1"/>
          <p:nvPr>
            <p:ph idx="1" type="body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8" name="Google Shape;88;p7"/>
          <p:cNvSpPr txBox="1"/>
          <p:nvPr>
            <p:ph idx="2" type="body"/>
          </p:nvPr>
        </p:nvSpPr>
        <p:spPr>
          <a:xfrm>
            <a:off x="4611864" y="1506350"/>
            <a:ext cx="30027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9" name="Google Shape;89;p7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7"/>
          <p:cNvSpPr/>
          <p:nvPr/>
        </p:nvSpPr>
        <p:spPr>
          <a:xfrm>
            <a:off x="8138824" y="237026"/>
            <a:ext cx="739006" cy="92798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8547668" y="2847045"/>
            <a:ext cx="262123" cy="231108"/>
          </a:xfrm>
          <a:custGeom>
            <a:rect b="b" l="l" r="r" t="t"/>
            <a:pathLst>
              <a:path extrusionOk="0" h="109530" w="124229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4426766" y="4724706"/>
            <a:ext cx="888148" cy="61490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5368771" y="4755508"/>
            <a:ext cx="86890" cy="31179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5538652" y="4755173"/>
            <a:ext cx="299728" cy="4068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325536" y="1027644"/>
            <a:ext cx="113330" cy="954049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257001" y="1121076"/>
            <a:ext cx="80437" cy="399039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/>
          <p:nvPr/>
        </p:nvSpPr>
        <p:spPr>
          <a:xfrm rot="-884877">
            <a:off x="7997294" y="3564834"/>
            <a:ext cx="912816" cy="928284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"/>
          <p:cNvSpPr/>
          <p:nvPr/>
        </p:nvSpPr>
        <p:spPr>
          <a:xfrm>
            <a:off x="642525" y="331773"/>
            <a:ext cx="6943343" cy="927756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8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02" name="Google Shape;102;p8"/>
          <p:cNvSpPr txBox="1"/>
          <p:nvPr>
            <p:ph idx="1" type="body"/>
          </p:nvPr>
        </p:nvSpPr>
        <p:spPr>
          <a:xfrm>
            <a:off x="1188175" y="1506350"/>
            <a:ext cx="2001900" cy="27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3" name="Google Shape;103;p8"/>
          <p:cNvSpPr txBox="1"/>
          <p:nvPr>
            <p:ph idx="2" type="body"/>
          </p:nvPr>
        </p:nvSpPr>
        <p:spPr>
          <a:xfrm>
            <a:off x="3400388" y="1506350"/>
            <a:ext cx="2001900" cy="27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4" name="Google Shape;104;p8"/>
          <p:cNvSpPr txBox="1"/>
          <p:nvPr>
            <p:ph idx="3" type="body"/>
          </p:nvPr>
        </p:nvSpPr>
        <p:spPr>
          <a:xfrm>
            <a:off x="5612601" y="1506350"/>
            <a:ext cx="2001900" cy="27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5" name="Google Shape;105;p8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8"/>
          <p:cNvSpPr/>
          <p:nvPr/>
        </p:nvSpPr>
        <p:spPr>
          <a:xfrm rot="10338673">
            <a:off x="8747978" y="1166276"/>
            <a:ext cx="113410" cy="95472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/>
          <p:nvPr/>
        </p:nvSpPr>
        <p:spPr>
          <a:xfrm rot="10338673">
            <a:off x="8873347" y="1615232"/>
            <a:ext cx="80494" cy="39932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3152266" y="381106"/>
            <a:ext cx="888148" cy="61490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4094271" y="411908"/>
            <a:ext cx="86890" cy="31179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4264152" y="411573"/>
            <a:ext cx="299728" cy="4068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/>
          <p:nvPr/>
        </p:nvSpPr>
        <p:spPr>
          <a:xfrm rot="5534346">
            <a:off x="22341" y="3409311"/>
            <a:ext cx="681569" cy="214495"/>
          </a:xfrm>
          <a:custGeom>
            <a:rect b="b" l="l" r="r" t="t"/>
            <a:pathLst>
              <a:path extrusionOk="0" h="101579" w="322772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6092030" y="4766054"/>
            <a:ext cx="880619" cy="47277"/>
          </a:xfrm>
          <a:custGeom>
            <a:rect b="b" l="l" r="r" t="t"/>
            <a:pathLst>
              <a:path extrusionOk="0" h="22406" w="417355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6467384" y="4872362"/>
            <a:ext cx="285390" cy="35142"/>
          </a:xfrm>
          <a:custGeom>
            <a:rect b="b" l="l" r="r" t="t"/>
            <a:pathLst>
              <a:path extrusionOk="0" h="16655" w="135256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/>
          <p:nvPr/>
        </p:nvSpPr>
        <p:spPr>
          <a:xfrm rot="-884877">
            <a:off x="7997294" y="3564834"/>
            <a:ext cx="912816" cy="928284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9"/>
          <p:cNvSpPr/>
          <p:nvPr/>
        </p:nvSpPr>
        <p:spPr>
          <a:xfrm>
            <a:off x="642525" y="331773"/>
            <a:ext cx="6943343" cy="927756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9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19" name="Google Shape;119;p9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9"/>
          <p:cNvSpPr/>
          <p:nvPr/>
        </p:nvSpPr>
        <p:spPr>
          <a:xfrm>
            <a:off x="325536" y="1027644"/>
            <a:ext cx="113330" cy="954049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9"/>
          <p:cNvSpPr/>
          <p:nvPr/>
        </p:nvSpPr>
        <p:spPr>
          <a:xfrm>
            <a:off x="257001" y="1121076"/>
            <a:ext cx="80437" cy="399039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9"/>
          <p:cNvSpPr/>
          <p:nvPr/>
        </p:nvSpPr>
        <p:spPr>
          <a:xfrm>
            <a:off x="2910561" y="377935"/>
            <a:ext cx="1377041" cy="66908"/>
          </a:xfrm>
          <a:custGeom>
            <a:rect b="b" l="l" r="r" t="t"/>
            <a:pathLst>
              <a:path extrusionOk="0" h="31710" w="652626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4390454" y="411302"/>
            <a:ext cx="263959" cy="31226"/>
          </a:xfrm>
          <a:custGeom>
            <a:rect b="b" l="l" r="r" t="t"/>
            <a:pathLst>
              <a:path extrusionOk="0" h="14799" w="125099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8371587" y="39737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8526304" y="34727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244743" y="409436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8624662" y="1757104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4654424" y="4555495"/>
            <a:ext cx="681049" cy="214332"/>
          </a:xfrm>
          <a:custGeom>
            <a:rect b="b" l="l" r="r" t="t"/>
            <a:pathLst>
              <a:path extrusionOk="0" h="101579" w="322772">
                <a:moveTo>
                  <a:pt x="308867" y="12831"/>
                </a:moveTo>
                <a:cubicBezTo>
                  <a:pt x="298146" y="35457"/>
                  <a:pt x="274994" y="116227"/>
                  <a:pt x="241691" y="74877"/>
                </a:cubicBezTo>
                <a:cubicBezTo>
                  <a:pt x="226606" y="51615"/>
                  <a:pt x="229566" y="5595"/>
                  <a:pt x="194224" y="334"/>
                </a:cubicBezTo>
                <a:cubicBezTo>
                  <a:pt x="178877" y="-1990"/>
                  <a:pt x="165349" y="8161"/>
                  <a:pt x="157325" y="20460"/>
                </a:cubicBezTo>
                <a:cubicBezTo>
                  <a:pt x="146363" y="37211"/>
                  <a:pt x="147130" y="60538"/>
                  <a:pt x="133361" y="75425"/>
                </a:cubicBezTo>
                <a:cubicBezTo>
                  <a:pt x="125907" y="83493"/>
                  <a:pt x="113761" y="87221"/>
                  <a:pt x="105692" y="77925"/>
                </a:cubicBezTo>
                <a:cubicBezTo>
                  <a:pt x="91836" y="58697"/>
                  <a:pt x="101308" y="30480"/>
                  <a:pt x="85040" y="12019"/>
                </a:cubicBezTo>
                <a:cubicBezTo>
                  <a:pt x="56538" y="-22380"/>
                  <a:pt x="11110" y="29318"/>
                  <a:pt x="630" y="55386"/>
                </a:cubicBezTo>
                <a:cubicBezTo>
                  <a:pt x="-3009" y="64441"/>
                  <a:pt x="10145" y="70339"/>
                  <a:pt x="13785" y="61415"/>
                </a:cubicBezTo>
                <a:cubicBezTo>
                  <a:pt x="27992" y="24319"/>
                  <a:pt x="78221" y="-12668"/>
                  <a:pt x="82496" y="51571"/>
                </a:cubicBezTo>
                <a:cubicBezTo>
                  <a:pt x="84097" y="65734"/>
                  <a:pt x="86640" y="82003"/>
                  <a:pt x="98129" y="91803"/>
                </a:cubicBezTo>
                <a:cubicBezTo>
                  <a:pt x="110954" y="102765"/>
                  <a:pt x="128560" y="98863"/>
                  <a:pt x="140355" y="88558"/>
                </a:cubicBezTo>
                <a:cubicBezTo>
                  <a:pt x="155703" y="75184"/>
                  <a:pt x="157632" y="55079"/>
                  <a:pt x="164867" y="37255"/>
                </a:cubicBezTo>
                <a:cubicBezTo>
                  <a:pt x="172102" y="19430"/>
                  <a:pt x="191308" y="5464"/>
                  <a:pt x="205690" y="25086"/>
                </a:cubicBezTo>
                <a:cubicBezTo>
                  <a:pt x="222397" y="47844"/>
                  <a:pt x="217508" y="92066"/>
                  <a:pt x="250965" y="100880"/>
                </a:cubicBezTo>
                <a:cubicBezTo>
                  <a:pt x="294375" y="108729"/>
                  <a:pt x="307464" y="48633"/>
                  <a:pt x="322022" y="18904"/>
                </a:cubicBezTo>
                <a:cubicBezTo>
                  <a:pt x="326034" y="9915"/>
                  <a:pt x="312836" y="4039"/>
                  <a:pt x="308867" y="12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/>
          <p:nvPr/>
        </p:nvSpPr>
        <p:spPr>
          <a:xfrm rot="-884877">
            <a:off x="7997294" y="3564834"/>
            <a:ext cx="912816" cy="928284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642525" y="4216625"/>
            <a:ext cx="5890324" cy="562639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 txBox="1"/>
          <p:nvPr>
            <p:ph idx="1" type="body"/>
          </p:nvPr>
        </p:nvSpPr>
        <p:spPr>
          <a:xfrm>
            <a:off x="823076" y="4261808"/>
            <a:ext cx="5522700" cy="391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134" name="Google Shape;134;p10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10"/>
          <p:cNvSpPr/>
          <p:nvPr/>
        </p:nvSpPr>
        <p:spPr>
          <a:xfrm rot="5400000">
            <a:off x="312168" y="30461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"/>
          <p:cNvSpPr/>
          <p:nvPr/>
        </p:nvSpPr>
        <p:spPr>
          <a:xfrm rot="-9525180">
            <a:off x="252849" y="4358394"/>
            <a:ext cx="290510" cy="231333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0"/>
          <p:cNvSpPr/>
          <p:nvPr/>
        </p:nvSpPr>
        <p:spPr>
          <a:xfrm rot="-9525180">
            <a:off x="217769" y="4512917"/>
            <a:ext cx="132490" cy="91286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0"/>
          <p:cNvSpPr/>
          <p:nvPr/>
        </p:nvSpPr>
        <p:spPr>
          <a:xfrm rot="-167066">
            <a:off x="4934240" y="363639"/>
            <a:ext cx="888144" cy="61489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0"/>
          <p:cNvSpPr/>
          <p:nvPr/>
        </p:nvSpPr>
        <p:spPr>
          <a:xfrm rot="-167066">
            <a:off x="5876367" y="368207"/>
            <a:ext cx="86889" cy="31179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/>
          <p:nvPr/>
        </p:nvSpPr>
        <p:spPr>
          <a:xfrm rot="-167066">
            <a:off x="6046138" y="354459"/>
            <a:ext cx="299726" cy="4068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0"/>
          <p:cNvSpPr/>
          <p:nvPr/>
        </p:nvSpPr>
        <p:spPr>
          <a:xfrm rot="5400000">
            <a:off x="8280263" y="2495763"/>
            <a:ext cx="850640" cy="154977"/>
          </a:xfrm>
          <a:custGeom>
            <a:rect b="b" l="l" r="r" t="t"/>
            <a:pathLst>
              <a:path extrusionOk="0" h="73536" w="403625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" type="blank">
  <p:cSld name="BLANK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11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-5673298">
            <a:off x="2374092" y="4308014"/>
            <a:ext cx="113285" cy="95367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673298">
            <a:off x="2213926" y="4684679"/>
            <a:ext cx="80405" cy="39888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5590150" y="299125"/>
            <a:ext cx="540251" cy="2642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8371587" y="39737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8526304" y="34727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331162" y="1999469"/>
            <a:ext cx="211591" cy="267962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8564788" y="3584529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5069525">
            <a:off x="7853134" y="3741816"/>
            <a:ext cx="814157" cy="1022353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5400000">
            <a:off x="305418" y="30461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ark">
  <p:cSld name="BLANK_1"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2"/>
                </a:solidFill>
              </a:defRPr>
            </a:lvl1pPr>
            <a:lvl2pPr lvl="1" rtl="0">
              <a:buNone/>
              <a:defRPr>
                <a:solidFill>
                  <a:schemeClr val="lt2"/>
                </a:solidFill>
              </a:defRPr>
            </a:lvl2pPr>
            <a:lvl3pPr lvl="2" rtl="0">
              <a:buNone/>
              <a:defRPr>
                <a:solidFill>
                  <a:schemeClr val="lt2"/>
                </a:solidFill>
              </a:defRPr>
            </a:lvl3pPr>
            <a:lvl4pPr lvl="3" rtl="0">
              <a:buNone/>
              <a:defRPr>
                <a:solidFill>
                  <a:schemeClr val="lt2"/>
                </a:solidFill>
              </a:defRPr>
            </a:lvl4pPr>
            <a:lvl5pPr lvl="4" rtl="0">
              <a:buNone/>
              <a:defRPr>
                <a:solidFill>
                  <a:schemeClr val="lt2"/>
                </a:solidFill>
              </a:defRPr>
            </a:lvl5pPr>
            <a:lvl6pPr lvl="5" rtl="0">
              <a:buNone/>
              <a:defRPr>
                <a:solidFill>
                  <a:schemeClr val="lt2"/>
                </a:solidFill>
              </a:defRPr>
            </a:lvl6pPr>
            <a:lvl7pPr lvl="6" rtl="0">
              <a:buNone/>
              <a:defRPr>
                <a:solidFill>
                  <a:schemeClr val="lt2"/>
                </a:solidFill>
              </a:defRPr>
            </a:lvl7pPr>
            <a:lvl8pPr lvl="7" rtl="0">
              <a:buNone/>
              <a:defRPr>
                <a:solidFill>
                  <a:schemeClr val="lt2"/>
                </a:solidFill>
              </a:defRPr>
            </a:lvl8pPr>
            <a:lvl9pPr lvl="8" rtl="0">
              <a:buNone/>
              <a:defRPr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" name="Google Shape;156;p12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 rot="-5673298">
            <a:off x="2374092" y="4308014"/>
            <a:ext cx="113285" cy="95367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 rot="-5673298">
            <a:off x="2213926" y="4684679"/>
            <a:ext cx="80405" cy="39888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5590150" y="299125"/>
            <a:ext cx="540251" cy="2642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>
            <a:off x="8371587" y="39737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8526304" y="34727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>
            <a:off x="331162" y="1999469"/>
            <a:ext cx="211591" cy="267962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/>
          <p:nvPr/>
        </p:nvSpPr>
        <p:spPr>
          <a:xfrm>
            <a:off x="8564788" y="3584529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/>
          <p:nvPr/>
        </p:nvSpPr>
        <p:spPr>
          <a:xfrm rot="5069525">
            <a:off x="7853134" y="3741816"/>
            <a:ext cx="814157" cy="1022353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/>
          <p:nvPr/>
        </p:nvSpPr>
        <p:spPr>
          <a:xfrm rot="5400000">
            <a:off x="305418" y="30461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>
  <p:cSld name="BLANK_1_1"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/>
          <p:nvPr/>
        </p:nvSpPr>
        <p:spPr>
          <a:xfrm rot="-1760302">
            <a:off x="4588400" y="637136"/>
            <a:ext cx="4206636" cy="4111947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9" name="Google Shape;169;p13"/>
          <p:cNvGrpSpPr/>
          <p:nvPr/>
        </p:nvGrpSpPr>
        <p:grpSpPr>
          <a:xfrm>
            <a:off x="4377287" y="431563"/>
            <a:ext cx="4360802" cy="4280374"/>
            <a:chOff x="576654" y="555403"/>
            <a:chExt cx="3865959" cy="3794658"/>
          </a:xfrm>
        </p:grpSpPr>
        <p:sp>
          <p:nvSpPr>
            <p:cNvPr id="170" name="Google Shape;170;p13"/>
            <p:cNvSpPr/>
            <p:nvPr/>
          </p:nvSpPr>
          <p:spPr>
            <a:xfrm>
              <a:off x="619289" y="555403"/>
              <a:ext cx="3823324" cy="3794658"/>
            </a:xfrm>
            <a:custGeom>
              <a:rect b="b" l="l" r="r" t="t"/>
              <a:pathLst>
                <a:path extrusionOk="0" h="1798416" w="1812002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576654" y="3067330"/>
              <a:ext cx="620488" cy="986037"/>
            </a:xfrm>
            <a:custGeom>
              <a:rect b="b" l="l" r="r" t="t"/>
              <a:pathLst>
                <a:path extrusionOk="0" h="467316" w="29407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625052" y="3542878"/>
              <a:ext cx="246686" cy="335935"/>
            </a:xfrm>
            <a:custGeom>
              <a:rect b="b" l="l" r="r" t="t"/>
              <a:pathLst>
                <a:path extrusionOk="0" h="159211" w="116913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3508732" y="703042"/>
              <a:ext cx="736985" cy="678722"/>
            </a:xfrm>
            <a:custGeom>
              <a:rect b="b" l="l" r="r" t="t"/>
              <a:pathLst>
                <a:path extrusionOk="0" h="321669" w="349282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4237875" y="1405342"/>
              <a:ext cx="51220" cy="74504"/>
            </a:xfrm>
            <a:custGeom>
              <a:rect b="b" l="l" r="r" t="t"/>
              <a:pathLst>
                <a:path extrusionOk="0" h="35310" w="24275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3"/>
          <p:cNvSpPr/>
          <p:nvPr/>
        </p:nvSpPr>
        <p:spPr>
          <a:xfrm rot="2700000">
            <a:off x="4969709" y="954676"/>
            <a:ext cx="200969" cy="172851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 rot="8434612">
            <a:off x="7810734" y="3959265"/>
            <a:ext cx="540275" cy="264310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CUSTOM_4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sz="3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68300" lvl="1" marL="914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68300" lvl="2" marL="13716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68300" lvl="3" marL="18288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68300" lvl="4" marL="22860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68300" lvl="5" marL="2743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68300" lvl="6" marL="3200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68300" lvl="7" marL="36576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68300" lvl="8" marL="411480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 algn="r">
              <a:buNone/>
              <a:defRPr b="1" sz="15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ucb-ee106.github.io/106b-sp23site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/>
          <p:nvPr>
            <p:ph type="ctrTitle"/>
          </p:nvPr>
        </p:nvSpPr>
        <p:spPr>
          <a:xfrm>
            <a:off x="1867900" y="1731475"/>
            <a:ext cx="5408100" cy="168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EECS/BioE C106B/206B!</a:t>
            </a:r>
            <a:endParaRPr/>
          </a:p>
        </p:txBody>
      </p:sp>
      <p:sp>
        <p:nvSpPr>
          <p:cNvPr id="184" name="Google Shape;184;p15"/>
          <p:cNvSpPr txBox="1"/>
          <p:nvPr/>
        </p:nvSpPr>
        <p:spPr>
          <a:xfrm>
            <a:off x="1357300" y="3412075"/>
            <a:ext cx="64293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Professor Shankar Sastry</a:t>
            </a:r>
            <a:br>
              <a:rPr lang="en">
                <a:latin typeface="Nunito"/>
                <a:ea typeface="Nunito"/>
                <a:cs typeface="Nunito"/>
                <a:sym typeface="Nunito"/>
              </a:rPr>
            </a:br>
            <a:r>
              <a:rPr lang="en" sz="1200">
                <a:latin typeface="Nunito"/>
                <a:ea typeface="Nunito"/>
                <a:cs typeface="Nunito"/>
                <a:sym typeface="Nunito"/>
              </a:rPr>
              <a:t>TAs: Tarun Amarnath, Max de Sa, Han Nguyen, Fangyu Wu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0" name="Google Shape;1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275" y="596738"/>
            <a:ext cx="6845451" cy="395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the end of the course you should...</a:t>
            </a:r>
            <a:endParaRPr/>
          </a:p>
        </p:txBody>
      </p:sp>
      <p:sp>
        <p:nvSpPr>
          <p:cNvPr id="196" name="Google Shape;196;p17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✗"/>
            </a:pPr>
            <a:r>
              <a:rPr lang="en" sz="1800"/>
              <a:t>Be proficient at reading, comprehending, critiquing, and re-implementing research papers in the field of robotics.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✗"/>
            </a:pPr>
            <a:r>
              <a:rPr lang="en" sz="1800"/>
              <a:t>Have experience conducting independent research in model-based robotics, vision, and intelligent machines.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✗"/>
            </a:pPr>
            <a:r>
              <a:rPr lang="en" sz="1800"/>
              <a:t>Have the tools necessary to reason about nonlinear control systems, robotic manipulators, steering systems subject to non-holonomy, path-planning, active vision, image reconstruction, active vision, robotic grasping, and other advances in robotics.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7" name="Google Shape;197;p17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" name="Google Shape;198;p17"/>
          <p:cNvSpPr/>
          <p:nvPr/>
        </p:nvSpPr>
        <p:spPr>
          <a:xfrm>
            <a:off x="8202598" y="3783418"/>
            <a:ext cx="511838" cy="518039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Prerequisites</a:t>
            </a:r>
            <a:endParaRPr/>
          </a:p>
        </p:txBody>
      </p:sp>
      <p:sp>
        <p:nvSpPr>
          <p:cNvPr id="204" name="Google Shape;204;p18"/>
          <p:cNvSpPr txBox="1"/>
          <p:nvPr>
            <p:ph idx="1" type="body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106A is </a:t>
            </a:r>
            <a:r>
              <a:rPr b="1" lang="en"/>
              <a:t>strongly recommended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EE 128 is nice to have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Knowledge of linear algebra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Programming in Python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8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" name="Google Shape;206;p18"/>
          <p:cNvSpPr txBox="1"/>
          <p:nvPr>
            <p:ph idx="2" type="body"/>
          </p:nvPr>
        </p:nvSpPr>
        <p:spPr>
          <a:xfrm>
            <a:off x="4611864" y="1506350"/>
            <a:ext cx="30027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b="1" lang="en"/>
              <a:t>Curiosity </a:t>
            </a:r>
            <a:r>
              <a:rPr lang="en"/>
              <a:t>about how things work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Interest in </a:t>
            </a:r>
            <a:r>
              <a:rPr b="1" lang="en"/>
              <a:t>experimental work</a:t>
            </a:r>
            <a:endParaRPr b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b="1" lang="en"/>
              <a:t>Willingness to explore</a:t>
            </a:r>
            <a:endParaRPr b="1"/>
          </a:p>
        </p:txBody>
      </p:sp>
      <p:sp>
        <p:nvSpPr>
          <p:cNvPr id="207" name="Google Shape;207;p18"/>
          <p:cNvSpPr/>
          <p:nvPr/>
        </p:nvSpPr>
        <p:spPr>
          <a:xfrm>
            <a:off x="8091648" y="3812000"/>
            <a:ext cx="623213" cy="518679"/>
          </a:xfrm>
          <a:custGeom>
            <a:rect b="b" l="l" r="r" t="t"/>
            <a:pathLst>
              <a:path extrusionOk="0" h="395938" w="444359">
                <a:moveTo>
                  <a:pt x="135136" y="205311"/>
                </a:moveTo>
                <a:lnTo>
                  <a:pt x="101482" y="200356"/>
                </a:lnTo>
                <a:cubicBezTo>
                  <a:pt x="92405" y="199041"/>
                  <a:pt x="88788" y="213642"/>
                  <a:pt x="98347" y="215046"/>
                </a:cubicBezTo>
                <a:lnTo>
                  <a:pt x="132067" y="220001"/>
                </a:lnTo>
                <a:cubicBezTo>
                  <a:pt x="141056" y="221316"/>
                  <a:pt x="144673" y="206714"/>
                  <a:pt x="135136" y="205311"/>
                </a:cubicBezTo>
                <a:close/>
                <a:moveTo>
                  <a:pt x="293388" y="291650"/>
                </a:moveTo>
                <a:cubicBezTo>
                  <a:pt x="292554" y="295482"/>
                  <a:pt x="294966" y="299271"/>
                  <a:pt x="298803" y="300115"/>
                </a:cubicBezTo>
                <a:cubicBezTo>
                  <a:pt x="298869" y="300130"/>
                  <a:pt x="298935" y="300144"/>
                  <a:pt x="299001" y="300157"/>
                </a:cubicBezTo>
                <a:cubicBezTo>
                  <a:pt x="299373" y="300157"/>
                  <a:pt x="300711" y="300157"/>
                  <a:pt x="300930" y="300551"/>
                </a:cubicBezTo>
                <a:cubicBezTo>
                  <a:pt x="299921" y="300222"/>
                  <a:pt x="299790" y="300201"/>
                  <a:pt x="300535" y="300551"/>
                </a:cubicBezTo>
                <a:cubicBezTo>
                  <a:pt x="301280" y="300902"/>
                  <a:pt x="301456" y="300924"/>
                  <a:pt x="302267" y="301297"/>
                </a:cubicBezTo>
                <a:lnTo>
                  <a:pt x="302377" y="301297"/>
                </a:lnTo>
                <a:cubicBezTo>
                  <a:pt x="309919" y="308335"/>
                  <a:pt x="320267" y="297416"/>
                  <a:pt x="313142" y="290335"/>
                </a:cubicBezTo>
                <a:cubicBezTo>
                  <a:pt x="307573" y="285621"/>
                  <a:pt x="295756" y="281894"/>
                  <a:pt x="293388" y="291650"/>
                </a:cubicBezTo>
                <a:close/>
                <a:moveTo>
                  <a:pt x="285999" y="274110"/>
                </a:moveTo>
                <a:cubicBezTo>
                  <a:pt x="269973" y="263589"/>
                  <a:pt x="253310" y="254069"/>
                  <a:pt x="236099" y="245608"/>
                </a:cubicBezTo>
                <a:cubicBezTo>
                  <a:pt x="227833" y="241530"/>
                  <a:pt x="220752" y="255014"/>
                  <a:pt x="229346" y="259180"/>
                </a:cubicBezTo>
                <a:cubicBezTo>
                  <a:pt x="245439" y="267053"/>
                  <a:pt x="261027" y="275919"/>
                  <a:pt x="276002" y="285730"/>
                </a:cubicBezTo>
                <a:cubicBezTo>
                  <a:pt x="283697" y="290576"/>
                  <a:pt x="293738" y="279109"/>
                  <a:pt x="285999" y="274023"/>
                </a:cubicBezTo>
                <a:close/>
                <a:moveTo>
                  <a:pt x="433354" y="1544"/>
                </a:moveTo>
                <a:cubicBezTo>
                  <a:pt x="431162" y="3057"/>
                  <a:pt x="428970" y="4482"/>
                  <a:pt x="426908" y="5929"/>
                </a:cubicBezTo>
                <a:cubicBezTo>
                  <a:pt x="425220" y="5833"/>
                  <a:pt x="423554" y="6381"/>
                  <a:pt x="422239" y="7464"/>
                </a:cubicBezTo>
                <a:cubicBezTo>
                  <a:pt x="417854" y="10840"/>
                  <a:pt x="413469" y="14261"/>
                  <a:pt x="408952" y="17659"/>
                </a:cubicBezTo>
                <a:cubicBezTo>
                  <a:pt x="315904" y="75803"/>
                  <a:pt x="209197" y="106563"/>
                  <a:pt x="111195" y="154928"/>
                </a:cubicBezTo>
                <a:cubicBezTo>
                  <a:pt x="93853" y="163501"/>
                  <a:pt x="76773" y="172622"/>
                  <a:pt x="60089" y="182400"/>
                </a:cubicBezTo>
                <a:cubicBezTo>
                  <a:pt x="42549" y="192748"/>
                  <a:pt x="25141" y="203184"/>
                  <a:pt x="5146" y="208249"/>
                </a:cubicBezTo>
                <a:cubicBezTo>
                  <a:pt x="-1804" y="210003"/>
                  <a:pt x="-1147" y="218532"/>
                  <a:pt x="3743" y="221404"/>
                </a:cubicBezTo>
                <a:cubicBezTo>
                  <a:pt x="4707" y="222430"/>
                  <a:pt x="5979" y="223140"/>
                  <a:pt x="7360" y="223443"/>
                </a:cubicBezTo>
                <a:cubicBezTo>
                  <a:pt x="52371" y="234230"/>
                  <a:pt x="97777" y="242999"/>
                  <a:pt x="143621" y="249752"/>
                </a:cubicBezTo>
                <a:lnTo>
                  <a:pt x="143117" y="384961"/>
                </a:lnTo>
                <a:cubicBezTo>
                  <a:pt x="142854" y="387829"/>
                  <a:pt x="144717" y="390464"/>
                  <a:pt x="147502" y="391166"/>
                </a:cubicBezTo>
                <a:cubicBezTo>
                  <a:pt x="148620" y="393251"/>
                  <a:pt x="150615" y="394717"/>
                  <a:pt x="152939" y="395156"/>
                </a:cubicBezTo>
                <a:cubicBezTo>
                  <a:pt x="155855" y="396721"/>
                  <a:pt x="159473" y="395875"/>
                  <a:pt x="161402" y="393183"/>
                </a:cubicBezTo>
                <a:cubicBezTo>
                  <a:pt x="187777" y="361278"/>
                  <a:pt x="215797" y="330777"/>
                  <a:pt x="245351" y="301801"/>
                </a:cubicBezTo>
                <a:cubicBezTo>
                  <a:pt x="266464" y="313914"/>
                  <a:pt x="286394" y="328001"/>
                  <a:pt x="304854" y="343874"/>
                </a:cubicBezTo>
                <a:cubicBezTo>
                  <a:pt x="316496" y="353850"/>
                  <a:pt x="331712" y="356854"/>
                  <a:pt x="343266" y="366413"/>
                </a:cubicBezTo>
                <a:cubicBezTo>
                  <a:pt x="346533" y="371170"/>
                  <a:pt x="355500" y="370798"/>
                  <a:pt x="356553" y="363519"/>
                </a:cubicBezTo>
                <a:cubicBezTo>
                  <a:pt x="373083" y="243175"/>
                  <a:pt x="405510" y="125528"/>
                  <a:pt x="443593" y="10753"/>
                </a:cubicBezTo>
                <a:cubicBezTo>
                  <a:pt x="446618" y="4679"/>
                  <a:pt x="440173" y="-3323"/>
                  <a:pt x="433354" y="1457"/>
                </a:cubicBezTo>
                <a:close/>
                <a:moveTo>
                  <a:pt x="144959" y="232695"/>
                </a:moveTo>
                <a:cubicBezTo>
                  <a:pt x="144345" y="233234"/>
                  <a:pt x="143819" y="233863"/>
                  <a:pt x="143380" y="234558"/>
                </a:cubicBezTo>
                <a:cubicBezTo>
                  <a:pt x="106218" y="229033"/>
                  <a:pt x="69319" y="222164"/>
                  <a:pt x="32639" y="213949"/>
                </a:cubicBezTo>
                <a:cubicBezTo>
                  <a:pt x="52744" y="204895"/>
                  <a:pt x="71358" y="192134"/>
                  <a:pt x="90652" y="181720"/>
                </a:cubicBezTo>
                <a:cubicBezTo>
                  <a:pt x="170610" y="138682"/>
                  <a:pt x="257497" y="110816"/>
                  <a:pt x="339320" y="71856"/>
                </a:cubicBezTo>
                <a:cubicBezTo>
                  <a:pt x="273370" y="123978"/>
                  <a:pt x="208584" y="177592"/>
                  <a:pt x="144959" y="232695"/>
                </a:cubicBezTo>
                <a:close/>
                <a:moveTo>
                  <a:pt x="157938" y="358827"/>
                </a:moveTo>
                <a:lnTo>
                  <a:pt x="158376" y="242429"/>
                </a:lnTo>
                <a:cubicBezTo>
                  <a:pt x="158376" y="241688"/>
                  <a:pt x="158267" y="240949"/>
                  <a:pt x="158070" y="240237"/>
                </a:cubicBezTo>
                <a:cubicBezTo>
                  <a:pt x="232788" y="175691"/>
                  <a:pt x="309152" y="113147"/>
                  <a:pt x="387181" y="52607"/>
                </a:cubicBezTo>
                <a:lnTo>
                  <a:pt x="297159" y="137213"/>
                </a:lnTo>
                <a:cubicBezTo>
                  <a:pt x="259098" y="172972"/>
                  <a:pt x="217024" y="207372"/>
                  <a:pt x="189531" y="252405"/>
                </a:cubicBezTo>
                <a:cubicBezTo>
                  <a:pt x="188216" y="254240"/>
                  <a:pt x="188018" y="256658"/>
                  <a:pt x="189049" y="258675"/>
                </a:cubicBezTo>
                <a:cubicBezTo>
                  <a:pt x="189356" y="259691"/>
                  <a:pt x="189882" y="260620"/>
                  <a:pt x="190605" y="261394"/>
                </a:cubicBezTo>
                <a:cubicBezTo>
                  <a:pt x="181222" y="294369"/>
                  <a:pt x="170325" y="326817"/>
                  <a:pt x="157938" y="358739"/>
                </a:cubicBezTo>
                <a:close/>
                <a:moveTo>
                  <a:pt x="174535" y="355801"/>
                </a:moveTo>
                <a:cubicBezTo>
                  <a:pt x="184927" y="328323"/>
                  <a:pt x="194267" y="300479"/>
                  <a:pt x="202533" y="272269"/>
                </a:cubicBezTo>
                <a:cubicBezTo>
                  <a:pt x="212223" y="280124"/>
                  <a:pt x="222396" y="287379"/>
                  <a:pt x="232964" y="293996"/>
                </a:cubicBezTo>
                <a:cubicBezTo>
                  <a:pt x="212749" y="313844"/>
                  <a:pt x="193281" y="334418"/>
                  <a:pt x="174535" y="355713"/>
                </a:cubicBezTo>
                <a:close/>
                <a:moveTo>
                  <a:pt x="344143" y="348807"/>
                </a:moveTo>
                <a:cubicBezTo>
                  <a:pt x="334847" y="343743"/>
                  <a:pt x="324608" y="340432"/>
                  <a:pt x="316255" y="333460"/>
                </a:cubicBezTo>
                <a:cubicBezTo>
                  <a:pt x="304394" y="323193"/>
                  <a:pt x="291962" y="313631"/>
                  <a:pt x="278983" y="304827"/>
                </a:cubicBezTo>
                <a:cubicBezTo>
                  <a:pt x="253946" y="288581"/>
                  <a:pt x="227351" y="274637"/>
                  <a:pt x="205273" y="254400"/>
                </a:cubicBezTo>
                <a:cubicBezTo>
                  <a:pt x="232701" y="211538"/>
                  <a:pt x="274533" y="178125"/>
                  <a:pt x="311212" y="143637"/>
                </a:cubicBezTo>
                <a:cubicBezTo>
                  <a:pt x="346993" y="110020"/>
                  <a:pt x="382796" y="76401"/>
                  <a:pt x="418643" y="42784"/>
                </a:cubicBezTo>
                <a:cubicBezTo>
                  <a:pt x="385098" y="142442"/>
                  <a:pt x="360170" y="244797"/>
                  <a:pt x="344143" y="348720"/>
                </a:cubicBezTo>
                <a:close/>
                <a:moveTo>
                  <a:pt x="55923" y="163172"/>
                </a:moveTo>
                <a:cubicBezTo>
                  <a:pt x="76620" y="147430"/>
                  <a:pt x="101087" y="137608"/>
                  <a:pt x="124481" y="126668"/>
                </a:cubicBezTo>
                <a:lnTo>
                  <a:pt x="197797" y="92378"/>
                </a:lnTo>
                <a:cubicBezTo>
                  <a:pt x="206238" y="88431"/>
                  <a:pt x="202379" y="74268"/>
                  <a:pt x="193412" y="78434"/>
                </a:cubicBezTo>
                <a:lnTo>
                  <a:pt x="116237" y="114478"/>
                </a:lnTo>
                <a:cubicBezTo>
                  <a:pt x="92954" y="125440"/>
                  <a:pt x="68661" y="135306"/>
                  <a:pt x="48052" y="150960"/>
                </a:cubicBezTo>
                <a:cubicBezTo>
                  <a:pt x="40532" y="156704"/>
                  <a:pt x="48096" y="169114"/>
                  <a:pt x="55923" y="163084"/>
                </a:cubicBezTo>
                <a:close/>
                <a:moveTo>
                  <a:pt x="41760" y="133684"/>
                </a:moveTo>
                <a:cubicBezTo>
                  <a:pt x="60198" y="122794"/>
                  <a:pt x="79119" y="112805"/>
                  <a:pt x="98479" y="103713"/>
                </a:cubicBezTo>
                <a:cubicBezTo>
                  <a:pt x="106919" y="99766"/>
                  <a:pt x="103061" y="85603"/>
                  <a:pt x="94094" y="89791"/>
                </a:cubicBezTo>
                <a:cubicBezTo>
                  <a:pt x="73528" y="99409"/>
                  <a:pt x="53467" y="109990"/>
                  <a:pt x="33889" y="121537"/>
                </a:cubicBezTo>
                <a:cubicBezTo>
                  <a:pt x="25689" y="126339"/>
                  <a:pt x="33341" y="138573"/>
                  <a:pt x="41760" y="13359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idx="1" type="body"/>
          </p:nvPr>
        </p:nvSpPr>
        <p:spPr>
          <a:xfrm>
            <a:off x="1714300" y="1186825"/>
            <a:ext cx="5715300" cy="276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“Supposing is good, but finding out is better.”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Mark Twain</a:t>
            </a:r>
            <a:endParaRPr/>
          </a:p>
        </p:txBody>
      </p:sp>
      <p:sp>
        <p:nvSpPr>
          <p:cNvPr id="213" name="Google Shape;213;p19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Homeworks: Max and Tarun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Administrivia: Tarun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Projects: all TAs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Post on Ed for fast responses!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If emailing, please prefix with [EECS C106B]</a:t>
            </a:r>
            <a:endParaRPr/>
          </a:p>
        </p:txBody>
      </p:sp>
      <p:sp>
        <p:nvSpPr>
          <p:cNvPr id="219" name="Google Shape;219;p20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20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Whom to ask</a:t>
            </a:r>
            <a:endParaRPr/>
          </a:p>
        </p:txBody>
      </p:sp>
      <p:sp>
        <p:nvSpPr>
          <p:cNvPr id="221" name="Google Shape;221;p20"/>
          <p:cNvSpPr/>
          <p:nvPr/>
        </p:nvSpPr>
        <p:spPr>
          <a:xfrm>
            <a:off x="8251097" y="3775996"/>
            <a:ext cx="447262" cy="433043"/>
          </a:xfrm>
          <a:custGeom>
            <a:rect b="b" l="l" r="r" t="t"/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Lectures</a:t>
            </a:r>
            <a:endParaRPr/>
          </a:p>
        </p:txBody>
      </p:sp>
      <p:sp>
        <p:nvSpPr>
          <p:cNvPr id="227" name="Google Shape;227;p21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North Gate 105 (but you already knew that!)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T/R 2:00pm-3:30pm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Recorded for asynchronous viewing/review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Topics can be found on the course calendar: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https://ucb-ee106.github.io/106b-sp23site/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Subject to change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Will likely add content on learning</a:t>
            </a:r>
            <a:endParaRPr/>
          </a:p>
        </p:txBody>
      </p:sp>
      <p:sp>
        <p:nvSpPr>
          <p:cNvPr id="228" name="Google Shape;228;p21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21"/>
          <p:cNvSpPr/>
          <p:nvPr/>
        </p:nvSpPr>
        <p:spPr>
          <a:xfrm>
            <a:off x="8260875" y="3844150"/>
            <a:ext cx="296336" cy="380212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Discussions</a:t>
            </a:r>
            <a:endParaRPr/>
          </a:p>
        </p:txBody>
      </p:sp>
      <p:sp>
        <p:nvSpPr>
          <p:cNvPr id="235" name="Google Shape;235;p22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W 1-2pm, F 2-3pm* (Rooms TBD)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Recorded for asynchronous watching and review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Lecture review + problem solving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Do not have to attend the section you’re enrolled in on CalCentral (though I think everyone is in the 999 section right now)</a:t>
            </a:r>
            <a:endParaRPr/>
          </a:p>
        </p:txBody>
      </p:sp>
      <p:sp>
        <p:nvSpPr>
          <p:cNvPr id="236" name="Google Shape;236;p22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" name="Google Shape;237;p22"/>
          <p:cNvSpPr/>
          <p:nvPr/>
        </p:nvSpPr>
        <p:spPr>
          <a:xfrm>
            <a:off x="8177550" y="3812000"/>
            <a:ext cx="548440" cy="457029"/>
          </a:xfrm>
          <a:custGeom>
            <a:rect b="b" l="l" r="r" t="t"/>
            <a:pathLst>
              <a:path extrusionOk="0" h="384058" w="434408">
                <a:moveTo>
                  <a:pt x="13054" y="208885"/>
                </a:moveTo>
                <a:cubicBezTo>
                  <a:pt x="44581" y="177358"/>
                  <a:pt x="76043" y="145699"/>
                  <a:pt x="104084" y="110970"/>
                </a:cubicBezTo>
                <a:cubicBezTo>
                  <a:pt x="110179" y="103428"/>
                  <a:pt x="99370" y="93957"/>
                  <a:pt x="93122" y="101543"/>
                </a:cubicBezTo>
                <a:cubicBezTo>
                  <a:pt x="65081" y="136271"/>
                  <a:pt x="33641" y="167930"/>
                  <a:pt x="2113" y="199458"/>
                </a:cubicBezTo>
                <a:cubicBezTo>
                  <a:pt x="-4596" y="206342"/>
                  <a:pt x="6213" y="215726"/>
                  <a:pt x="13054" y="208885"/>
                </a:cubicBezTo>
                <a:close/>
                <a:moveTo>
                  <a:pt x="133639" y="85691"/>
                </a:moveTo>
                <a:lnTo>
                  <a:pt x="151967" y="68744"/>
                </a:lnTo>
                <a:cubicBezTo>
                  <a:pt x="154730" y="65720"/>
                  <a:pt x="154533" y="61046"/>
                  <a:pt x="151529" y="58264"/>
                </a:cubicBezTo>
                <a:cubicBezTo>
                  <a:pt x="148218" y="55370"/>
                  <a:pt x="144009" y="56619"/>
                  <a:pt x="141115" y="59316"/>
                </a:cubicBezTo>
                <a:lnTo>
                  <a:pt x="122808" y="76264"/>
                </a:lnTo>
                <a:cubicBezTo>
                  <a:pt x="120067" y="79278"/>
                  <a:pt x="120243" y="83935"/>
                  <a:pt x="123224" y="86722"/>
                </a:cubicBezTo>
                <a:cubicBezTo>
                  <a:pt x="126667" y="89682"/>
                  <a:pt x="130854" y="88366"/>
                  <a:pt x="133748" y="85691"/>
                </a:cubicBezTo>
                <a:close/>
                <a:moveTo>
                  <a:pt x="428173" y="39409"/>
                </a:moveTo>
                <a:cubicBezTo>
                  <a:pt x="425345" y="30178"/>
                  <a:pt x="411379" y="35769"/>
                  <a:pt x="414075" y="44561"/>
                </a:cubicBezTo>
                <a:cubicBezTo>
                  <a:pt x="420960" y="66788"/>
                  <a:pt x="421420" y="90504"/>
                  <a:pt x="415435" y="112987"/>
                </a:cubicBezTo>
                <a:cubicBezTo>
                  <a:pt x="412957" y="122525"/>
                  <a:pt x="427472" y="124410"/>
                  <a:pt x="429839" y="115333"/>
                </a:cubicBezTo>
                <a:cubicBezTo>
                  <a:pt x="436416" y="90377"/>
                  <a:pt x="435890" y="64074"/>
                  <a:pt x="428282" y="39409"/>
                </a:cubicBezTo>
                <a:close/>
                <a:moveTo>
                  <a:pt x="355252" y="29850"/>
                </a:moveTo>
                <a:cubicBezTo>
                  <a:pt x="330082" y="690"/>
                  <a:pt x="264638" y="-12925"/>
                  <a:pt x="241244" y="24895"/>
                </a:cubicBezTo>
                <a:cubicBezTo>
                  <a:pt x="200004" y="60697"/>
                  <a:pt x="156440" y="95053"/>
                  <a:pt x="117634" y="133421"/>
                </a:cubicBezTo>
                <a:cubicBezTo>
                  <a:pt x="99809" y="151092"/>
                  <a:pt x="88540" y="173653"/>
                  <a:pt x="70890" y="191214"/>
                </a:cubicBezTo>
                <a:cubicBezTo>
                  <a:pt x="50566" y="211451"/>
                  <a:pt x="28708" y="230328"/>
                  <a:pt x="7638" y="249775"/>
                </a:cubicBezTo>
                <a:cubicBezTo>
                  <a:pt x="4986" y="251893"/>
                  <a:pt x="4525" y="255769"/>
                  <a:pt x="6651" y="258431"/>
                </a:cubicBezTo>
                <a:cubicBezTo>
                  <a:pt x="7178" y="259093"/>
                  <a:pt x="7835" y="259639"/>
                  <a:pt x="8581" y="260035"/>
                </a:cubicBezTo>
                <a:cubicBezTo>
                  <a:pt x="8581" y="260189"/>
                  <a:pt x="8581" y="260320"/>
                  <a:pt x="8581" y="260474"/>
                </a:cubicBezTo>
                <a:cubicBezTo>
                  <a:pt x="5928" y="298776"/>
                  <a:pt x="3780" y="337210"/>
                  <a:pt x="1302" y="375468"/>
                </a:cubicBezTo>
                <a:cubicBezTo>
                  <a:pt x="1192" y="376755"/>
                  <a:pt x="1455" y="378047"/>
                  <a:pt x="2091" y="379173"/>
                </a:cubicBezTo>
                <a:cubicBezTo>
                  <a:pt x="2990" y="382245"/>
                  <a:pt x="5906" y="384273"/>
                  <a:pt x="9107" y="384041"/>
                </a:cubicBezTo>
                <a:cubicBezTo>
                  <a:pt x="51224" y="382944"/>
                  <a:pt x="90030" y="370645"/>
                  <a:pt x="129276" y="356328"/>
                </a:cubicBezTo>
                <a:cubicBezTo>
                  <a:pt x="132389" y="355274"/>
                  <a:pt x="134428" y="352250"/>
                  <a:pt x="134209" y="348961"/>
                </a:cubicBezTo>
                <a:lnTo>
                  <a:pt x="340540" y="141314"/>
                </a:lnTo>
                <a:cubicBezTo>
                  <a:pt x="342141" y="139898"/>
                  <a:pt x="342974" y="137789"/>
                  <a:pt x="342733" y="135657"/>
                </a:cubicBezTo>
                <a:cubicBezTo>
                  <a:pt x="376365" y="110905"/>
                  <a:pt x="383315" y="62210"/>
                  <a:pt x="355361" y="29850"/>
                </a:cubicBezTo>
                <a:close/>
                <a:moveTo>
                  <a:pt x="79002" y="203360"/>
                </a:moveTo>
                <a:cubicBezTo>
                  <a:pt x="97069" y="186084"/>
                  <a:pt x="108316" y="163458"/>
                  <a:pt x="125833" y="145611"/>
                </a:cubicBezTo>
                <a:cubicBezTo>
                  <a:pt x="145215" y="125879"/>
                  <a:pt x="167074" y="108471"/>
                  <a:pt x="187880" y="90274"/>
                </a:cubicBezTo>
                <a:cubicBezTo>
                  <a:pt x="194457" y="101411"/>
                  <a:pt x="201254" y="112549"/>
                  <a:pt x="208752" y="123160"/>
                </a:cubicBezTo>
                <a:cubicBezTo>
                  <a:pt x="159071" y="166297"/>
                  <a:pt x="112021" y="212369"/>
                  <a:pt x="67865" y="261132"/>
                </a:cubicBezTo>
                <a:cubicBezTo>
                  <a:pt x="53417" y="259321"/>
                  <a:pt x="39056" y="256736"/>
                  <a:pt x="24871" y="253392"/>
                </a:cubicBezTo>
                <a:cubicBezTo>
                  <a:pt x="43002" y="236817"/>
                  <a:pt x="61288" y="220352"/>
                  <a:pt x="79024" y="203360"/>
                </a:cubicBezTo>
                <a:close/>
                <a:moveTo>
                  <a:pt x="217324" y="134671"/>
                </a:moveTo>
                <a:cubicBezTo>
                  <a:pt x="223902" y="143123"/>
                  <a:pt x="231159" y="151027"/>
                  <a:pt x="239030" y="158306"/>
                </a:cubicBezTo>
                <a:cubicBezTo>
                  <a:pt x="200092" y="206871"/>
                  <a:pt x="157580" y="252469"/>
                  <a:pt x="111868" y="294720"/>
                </a:cubicBezTo>
                <a:cubicBezTo>
                  <a:pt x="100554" y="295851"/>
                  <a:pt x="89395" y="298309"/>
                  <a:pt x="78652" y="302043"/>
                </a:cubicBezTo>
                <a:cubicBezTo>
                  <a:pt x="79222" y="290949"/>
                  <a:pt x="79792" y="279862"/>
                  <a:pt x="80384" y="268783"/>
                </a:cubicBezTo>
                <a:cubicBezTo>
                  <a:pt x="123334" y="221400"/>
                  <a:pt x="169069" y="176617"/>
                  <a:pt x="217346" y="134671"/>
                </a:cubicBezTo>
                <a:close/>
                <a:moveTo>
                  <a:pt x="40920" y="366194"/>
                </a:moveTo>
                <a:cubicBezTo>
                  <a:pt x="41073" y="365475"/>
                  <a:pt x="41161" y="364738"/>
                  <a:pt x="41161" y="364002"/>
                </a:cubicBezTo>
                <a:lnTo>
                  <a:pt x="42827" y="365843"/>
                </a:lnTo>
                <a:close/>
                <a:moveTo>
                  <a:pt x="58963" y="362752"/>
                </a:moveTo>
                <a:cubicBezTo>
                  <a:pt x="58701" y="361467"/>
                  <a:pt x="58087" y="360279"/>
                  <a:pt x="57209" y="359310"/>
                </a:cubicBezTo>
                <a:lnTo>
                  <a:pt x="22262" y="320394"/>
                </a:lnTo>
                <a:cubicBezTo>
                  <a:pt x="21560" y="319593"/>
                  <a:pt x="20661" y="318977"/>
                  <a:pt x="19675" y="318596"/>
                </a:cubicBezTo>
                <a:cubicBezTo>
                  <a:pt x="20727" y="301846"/>
                  <a:pt x="21780" y="285102"/>
                  <a:pt x="22810" y="268367"/>
                </a:cubicBezTo>
                <a:cubicBezTo>
                  <a:pt x="36841" y="271638"/>
                  <a:pt x="51048" y="274157"/>
                  <a:pt x="65343" y="275909"/>
                </a:cubicBezTo>
                <a:cubicBezTo>
                  <a:pt x="64708" y="287820"/>
                  <a:pt x="64094" y="299734"/>
                  <a:pt x="63480" y="311646"/>
                </a:cubicBezTo>
                <a:cubicBezTo>
                  <a:pt x="63326" y="313209"/>
                  <a:pt x="63765" y="314777"/>
                  <a:pt x="64708" y="316031"/>
                </a:cubicBezTo>
                <a:cubicBezTo>
                  <a:pt x="65651" y="319225"/>
                  <a:pt x="68983" y="321058"/>
                  <a:pt x="72184" y="320122"/>
                </a:cubicBezTo>
                <a:cubicBezTo>
                  <a:pt x="72579" y="320008"/>
                  <a:pt x="72952" y="319857"/>
                  <a:pt x="73302" y="319670"/>
                </a:cubicBezTo>
                <a:cubicBezTo>
                  <a:pt x="84483" y="314906"/>
                  <a:pt x="96235" y="311655"/>
                  <a:pt x="108272" y="310001"/>
                </a:cubicBezTo>
                <a:cubicBezTo>
                  <a:pt x="108995" y="322277"/>
                  <a:pt x="110990" y="334443"/>
                  <a:pt x="114213" y="346309"/>
                </a:cubicBezTo>
                <a:cubicBezTo>
                  <a:pt x="96147" y="352890"/>
                  <a:pt x="77709" y="358380"/>
                  <a:pt x="58985" y="362752"/>
                </a:cubicBezTo>
                <a:close/>
                <a:moveTo>
                  <a:pt x="126930" y="336004"/>
                </a:moveTo>
                <a:cubicBezTo>
                  <a:pt x="124496" y="325504"/>
                  <a:pt x="123093" y="314790"/>
                  <a:pt x="122764" y="304016"/>
                </a:cubicBezTo>
                <a:cubicBezTo>
                  <a:pt x="168477" y="261726"/>
                  <a:pt x="210989" y="216092"/>
                  <a:pt x="249927" y="167492"/>
                </a:cubicBezTo>
                <a:cubicBezTo>
                  <a:pt x="258609" y="174100"/>
                  <a:pt x="268102" y="179559"/>
                  <a:pt x="278187" y="183738"/>
                </a:cubicBezTo>
                <a:close/>
                <a:moveTo>
                  <a:pt x="289873" y="172030"/>
                </a:moveTo>
                <a:cubicBezTo>
                  <a:pt x="246988" y="156508"/>
                  <a:pt x="221425" y="118096"/>
                  <a:pt x="199412" y="80188"/>
                </a:cubicBezTo>
                <a:lnTo>
                  <a:pt x="214430" y="67034"/>
                </a:lnTo>
                <a:cubicBezTo>
                  <a:pt x="217522" y="73918"/>
                  <a:pt x="222696" y="79487"/>
                  <a:pt x="228199" y="85034"/>
                </a:cubicBezTo>
                <a:cubicBezTo>
                  <a:pt x="238328" y="95250"/>
                  <a:pt x="248677" y="105270"/>
                  <a:pt x="258893" y="115377"/>
                </a:cubicBezTo>
                <a:cubicBezTo>
                  <a:pt x="273912" y="130220"/>
                  <a:pt x="288579" y="146072"/>
                  <a:pt x="308772" y="152912"/>
                </a:cubicBezTo>
                <a:close/>
                <a:moveTo>
                  <a:pt x="329929" y="126953"/>
                </a:moveTo>
                <a:cubicBezTo>
                  <a:pt x="327101" y="128519"/>
                  <a:pt x="325785" y="131882"/>
                  <a:pt x="326794" y="134956"/>
                </a:cubicBezTo>
                <a:lnTo>
                  <a:pt x="320589" y="141204"/>
                </a:lnTo>
                <a:cubicBezTo>
                  <a:pt x="319800" y="140634"/>
                  <a:pt x="318901" y="140231"/>
                  <a:pt x="317959" y="140020"/>
                </a:cubicBezTo>
                <a:cubicBezTo>
                  <a:pt x="297700" y="135241"/>
                  <a:pt x="283230" y="117986"/>
                  <a:pt x="269001" y="103933"/>
                </a:cubicBezTo>
                <a:lnTo>
                  <a:pt x="244445" y="79684"/>
                </a:lnTo>
                <a:cubicBezTo>
                  <a:pt x="237407" y="72712"/>
                  <a:pt x="229405" y="66244"/>
                  <a:pt x="226752" y="56488"/>
                </a:cubicBezTo>
                <a:lnTo>
                  <a:pt x="248852" y="37282"/>
                </a:lnTo>
                <a:cubicBezTo>
                  <a:pt x="250584" y="36602"/>
                  <a:pt x="251987" y="35318"/>
                  <a:pt x="252842" y="33664"/>
                </a:cubicBezTo>
                <a:cubicBezTo>
                  <a:pt x="262094" y="16125"/>
                  <a:pt x="283537" y="15708"/>
                  <a:pt x="300704" y="18602"/>
                </a:cubicBezTo>
                <a:cubicBezTo>
                  <a:pt x="318857" y="21628"/>
                  <a:pt x="335585" y="28183"/>
                  <a:pt x="346855" y="43355"/>
                </a:cubicBezTo>
                <a:cubicBezTo>
                  <a:pt x="367442" y="71046"/>
                  <a:pt x="358848" y="109129"/>
                  <a:pt x="329929" y="126953"/>
                </a:cubicBezTo>
                <a:close/>
                <a:moveTo>
                  <a:pt x="374699" y="1720"/>
                </a:moveTo>
                <a:cubicBezTo>
                  <a:pt x="367639" y="-4353"/>
                  <a:pt x="357642" y="7136"/>
                  <a:pt x="364701" y="13209"/>
                </a:cubicBezTo>
                <a:cubicBezTo>
                  <a:pt x="399145" y="42917"/>
                  <a:pt x="389674" y="103099"/>
                  <a:pt x="370139" y="138179"/>
                </a:cubicBezTo>
                <a:cubicBezTo>
                  <a:pt x="365381" y="146773"/>
                  <a:pt x="378624" y="152561"/>
                  <a:pt x="383293" y="144208"/>
                </a:cubicBezTo>
                <a:cubicBezTo>
                  <a:pt x="405963" y="103428"/>
                  <a:pt x="414163" y="35769"/>
                  <a:pt x="374699" y="1720"/>
                </a:cubicBezTo>
                <a:close/>
                <a:moveTo>
                  <a:pt x="312960" y="38861"/>
                </a:moveTo>
                <a:cubicBezTo>
                  <a:pt x="296823" y="29499"/>
                  <a:pt x="276959" y="33182"/>
                  <a:pt x="263848" y="45876"/>
                </a:cubicBezTo>
                <a:cubicBezTo>
                  <a:pt x="256855" y="52673"/>
                  <a:pt x="267751" y="62035"/>
                  <a:pt x="274811" y="55304"/>
                </a:cubicBezTo>
                <a:cubicBezTo>
                  <a:pt x="283449" y="46929"/>
                  <a:pt x="296275" y="46644"/>
                  <a:pt x="306316" y="52454"/>
                </a:cubicBezTo>
                <a:cubicBezTo>
                  <a:pt x="314143" y="57080"/>
                  <a:pt x="321094" y="43640"/>
                  <a:pt x="312938" y="3886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 Club</a:t>
            </a:r>
            <a:endParaRPr/>
          </a:p>
        </p:txBody>
      </p:sp>
      <p:sp>
        <p:nvSpPr>
          <p:cNvPr id="243" name="Google Shape;243;p23"/>
          <p:cNvSpPr txBox="1"/>
          <p:nvPr>
            <p:ph idx="1" type="body"/>
          </p:nvPr>
        </p:nvSpPr>
        <p:spPr>
          <a:xfrm>
            <a:off x="1065925" y="1279700"/>
            <a:ext cx="6503700" cy="33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In Cory 105 - </a:t>
            </a:r>
            <a:r>
              <a:rPr b="1" lang="en"/>
              <a:t>required synchronous attendance</a:t>
            </a:r>
            <a:endParaRPr b="1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Happens instead of formal lab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Go over any new projects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2 paper presentations per class, 2 per person through the sem, 2 person groups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See helpful links in Week 1 on calendar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Times released once TA schedules are finalized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We’re handling lab assignments internally! 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Paper presentation signups will be released after schedules are finalized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8191777" y="3802781"/>
            <a:ext cx="490530" cy="46398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 Club This Week</a:t>
            </a:r>
            <a:endParaRPr/>
          </a:p>
        </p:txBody>
      </p:sp>
      <p:sp>
        <p:nvSpPr>
          <p:cNvPr id="251" name="Google Shape;251;p24"/>
          <p:cNvSpPr txBox="1"/>
          <p:nvPr>
            <p:ph idx="1" type="body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This week, attend any time</a:t>
            </a:r>
            <a:endParaRPr/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Font typeface="Open Sans"/>
              <a:buChar char="✗"/>
            </a:pPr>
            <a:r>
              <a:rPr lang="en"/>
              <a:t>Wednesday 8-9am (Han)</a:t>
            </a:r>
            <a:endParaRPr/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Font typeface="Open Sans"/>
              <a:buChar char="✗"/>
            </a:pPr>
            <a:r>
              <a:rPr lang="en"/>
              <a:t>Wednesday 9-10am (Han)</a:t>
            </a:r>
            <a:endParaRPr/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Font typeface="Open Sans"/>
              <a:buChar char="✗"/>
            </a:pPr>
            <a:r>
              <a:rPr lang="en"/>
              <a:t>Wednesday 11am-12pm (Tarun)</a:t>
            </a:r>
            <a:endParaRPr/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Font typeface="Open Sans"/>
              <a:buChar char="✗"/>
            </a:pPr>
            <a:r>
              <a:rPr lang="en"/>
              <a:t>Thursday 1-2pm (Fangyu)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We will introduce Project 1A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"/>
              <a:t>Can use this time to form project teams as well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4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Projects</a:t>
            </a:r>
            <a:endParaRPr/>
          </a:p>
        </p:txBody>
      </p:sp>
      <p:sp>
        <p:nvSpPr>
          <p:cNvPr id="258" name="Google Shape;258;p25"/>
          <p:cNvSpPr txBox="1"/>
          <p:nvPr>
            <p:ph idx="1" type="body"/>
          </p:nvPr>
        </p:nvSpPr>
        <p:spPr>
          <a:xfrm>
            <a:off x="1172125" y="1358275"/>
            <a:ext cx="6426300" cy="28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Projects ~2 weeks (check calendar)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Deliverables are conference-style reports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~3 people per group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100"/>
              <a:t>These projects are very different from labs in EECS 106A/206A; they are much more open-ended and are closer to conducting experiments than implementing algorithms. They will take approximately 40-60 person-hours (6-10 hours per week per person). </a:t>
            </a:r>
            <a:endParaRPr sz="2100"/>
          </a:p>
        </p:txBody>
      </p:sp>
      <p:sp>
        <p:nvSpPr>
          <p:cNvPr id="259" name="Google Shape;259;p25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25"/>
          <p:cNvSpPr/>
          <p:nvPr/>
        </p:nvSpPr>
        <p:spPr>
          <a:xfrm>
            <a:off x="8191777" y="3802781"/>
            <a:ext cx="490530" cy="46398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Projects done on your own time!</a:t>
            </a:r>
            <a:endParaRPr/>
          </a:p>
        </p:txBody>
      </p:sp>
      <p:sp>
        <p:nvSpPr>
          <p:cNvPr id="266" name="Google Shape;266;p26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26"/>
          <p:cNvSpPr/>
          <p:nvPr/>
        </p:nvSpPr>
        <p:spPr>
          <a:xfrm>
            <a:off x="8191777" y="3802781"/>
            <a:ext cx="490530" cy="46398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 txBox="1"/>
          <p:nvPr>
            <p:ph idx="1" type="body"/>
          </p:nvPr>
        </p:nvSpPr>
        <p:spPr>
          <a:xfrm>
            <a:off x="1172125" y="1395875"/>
            <a:ext cx="6971100" cy="106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Will open a booking system for robots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2 hour signups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Can sign up for the next time after current reservation is completed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Lab 0 - optional review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Project 1A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Don’t need robot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Due 1/31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Released in journal club tomorrow</a:t>
            </a:r>
            <a:endParaRPr sz="2100"/>
          </a:p>
        </p:txBody>
      </p:sp>
      <p:pic>
        <p:nvPicPr>
          <p:cNvPr id="269" name="Google Shape;2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4200" y="2397775"/>
            <a:ext cx="3440250" cy="146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5" name="Google Shape;275;p27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Homeworks </a:t>
            </a:r>
            <a:endParaRPr/>
          </a:p>
        </p:txBody>
      </p:sp>
      <p:sp>
        <p:nvSpPr>
          <p:cNvPr id="276" name="Google Shape;276;p27"/>
          <p:cNvSpPr/>
          <p:nvPr/>
        </p:nvSpPr>
        <p:spPr>
          <a:xfrm>
            <a:off x="8264250" y="3827276"/>
            <a:ext cx="394004" cy="487814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7"/>
          <p:cNvSpPr txBox="1"/>
          <p:nvPr/>
        </p:nvSpPr>
        <p:spPr>
          <a:xfrm>
            <a:off x="901725" y="3579275"/>
            <a:ext cx="6532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Same as C106A, you get 5 slip days. You can use a maximum of 2 for each assignment.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List your collaborators!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Homework and projects alternate Tuesday deadlines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78" name="Google Shape;2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3800" y="1245875"/>
            <a:ext cx="6316425" cy="233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7"/>
          <p:cNvSpPr/>
          <p:nvPr/>
        </p:nvSpPr>
        <p:spPr>
          <a:xfrm>
            <a:off x="6149625" y="1617325"/>
            <a:ext cx="479700" cy="3003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Midterm</a:t>
            </a:r>
            <a:endParaRPr/>
          </a:p>
        </p:txBody>
      </p:sp>
      <p:sp>
        <p:nvSpPr>
          <p:cNvPr id="285" name="Google Shape;285;p28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28"/>
          <p:cNvSpPr/>
          <p:nvPr/>
        </p:nvSpPr>
        <p:spPr>
          <a:xfrm>
            <a:off x="8191777" y="3802781"/>
            <a:ext cx="490530" cy="46398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8"/>
          <p:cNvSpPr txBox="1"/>
          <p:nvPr>
            <p:ph idx="1" type="body"/>
          </p:nvPr>
        </p:nvSpPr>
        <p:spPr>
          <a:xfrm>
            <a:off x="1172125" y="1395875"/>
            <a:ext cx="6971100" cy="18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Toward the end of the semester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Currently scheduled 4/19-4/21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We want it to be low-stress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Likely open-book, multiple days to do it, take-home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More </a:t>
            </a:r>
            <a:r>
              <a:rPr lang="en" sz="2100"/>
              <a:t>details</a:t>
            </a:r>
            <a:r>
              <a:rPr lang="en" sz="2100"/>
              <a:t> later</a:t>
            </a:r>
            <a:endParaRPr sz="2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Project</a:t>
            </a:r>
            <a:endParaRPr/>
          </a:p>
        </p:txBody>
      </p:sp>
      <p:sp>
        <p:nvSpPr>
          <p:cNvPr id="293" name="Google Shape;293;p29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4" name="Google Shape;294;p29"/>
          <p:cNvSpPr/>
          <p:nvPr/>
        </p:nvSpPr>
        <p:spPr>
          <a:xfrm>
            <a:off x="8191777" y="3802781"/>
            <a:ext cx="490530" cy="46398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9"/>
          <p:cNvSpPr txBox="1"/>
          <p:nvPr>
            <p:ph idx="1" type="body"/>
          </p:nvPr>
        </p:nvSpPr>
        <p:spPr>
          <a:xfrm>
            <a:off x="1172125" y="1753175"/>
            <a:ext cx="6971100" cy="18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Research-based final project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Last month and a half of the semester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✗"/>
            </a:pPr>
            <a:r>
              <a:rPr lang="en" sz="2100"/>
              <a:t>Groups of 4, similar to 106A</a:t>
            </a:r>
            <a:endParaRPr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1" name="Google Shape;301;p30"/>
          <p:cNvPicPr preferRelativeResize="0"/>
          <p:nvPr/>
        </p:nvPicPr>
        <p:blipFill rotWithShape="1">
          <a:blip r:embed="rId3">
            <a:alphaModFix/>
          </a:blip>
          <a:srcRect b="0" l="1556" r="8965" t="0"/>
          <a:stretch/>
        </p:blipFill>
        <p:spPr>
          <a:xfrm>
            <a:off x="610225" y="1196125"/>
            <a:ext cx="7909126" cy="29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"/>
          <p:cNvSpPr txBox="1"/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To-Do This Week</a:t>
            </a:r>
            <a:endParaRPr/>
          </a:p>
        </p:txBody>
      </p:sp>
      <p:sp>
        <p:nvSpPr>
          <p:cNvPr id="307" name="Google Shape;307;p31"/>
          <p:cNvSpPr txBox="1"/>
          <p:nvPr>
            <p:ph idx="1" type="body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A86E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308" name="Google Shape;308;p31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9" name="Google Shape;309;p31"/>
          <p:cNvSpPr txBox="1"/>
          <p:nvPr>
            <p:ph idx="2" type="body"/>
          </p:nvPr>
        </p:nvSpPr>
        <p:spPr>
          <a:xfrm>
            <a:off x="1128388" y="1506350"/>
            <a:ext cx="6486300" cy="27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HW 1 released tomorrow (due next Tuesday)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Project 1A released tomorrow (due 1/31, next-to-next Tuesday)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Background Assessment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To get off the waitlist if you haven’t taken 106A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Go to discussion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Go to journal club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✗"/>
            </a:pPr>
            <a:r>
              <a:rPr lang="en"/>
              <a:t>Come to lecture!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1"/>
          <p:cNvSpPr/>
          <p:nvPr/>
        </p:nvSpPr>
        <p:spPr>
          <a:xfrm>
            <a:off x="8216041" y="3719001"/>
            <a:ext cx="548709" cy="549460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316" name="Google Shape;316;p32"/>
          <p:cNvSpPr txBox="1"/>
          <p:nvPr/>
        </p:nvSpPr>
        <p:spPr>
          <a:xfrm>
            <a:off x="1073400" y="1183925"/>
            <a:ext cx="69972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This class is hard!</a:t>
            </a:r>
            <a:endParaRPr b="1"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It’s okay to be confused and to ask many questions!</a:t>
            </a:r>
            <a:endParaRPr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We encourage you to collaborate and explore. You get out what you put in. </a:t>
            </a:r>
            <a:endParaRPr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As always, course staff is here to support you as students AND as people</a:t>
            </a:r>
            <a:endParaRPr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3"/>
          <p:cNvSpPr txBox="1"/>
          <p:nvPr>
            <p:ph idx="4294967295" type="ctrTitle"/>
          </p:nvPr>
        </p:nvSpPr>
        <p:spPr>
          <a:xfrm>
            <a:off x="855300" y="1809838"/>
            <a:ext cx="3261300" cy="1006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Any questions?</a:t>
            </a:r>
            <a:endParaRPr sz="7200"/>
          </a:p>
        </p:txBody>
      </p:sp>
      <p:sp>
        <p:nvSpPr>
          <p:cNvPr id="322" name="Google Shape;322;p33"/>
          <p:cNvSpPr txBox="1"/>
          <p:nvPr>
            <p:ph idx="4294967295" type="subTitle"/>
          </p:nvPr>
        </p:nvSpPr>
        <p:spPr>
          <a:xfrm>
            <a:off x="376125" y="3053625"/>
            <a:ext cx="3796800" cy="137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Happy to field questions offline, on Ed, or at tarunamarnath@berkeley.edu</a:t>
            </a:r>
            <a:endParaRPr/>
          </a:p>
        </p:txBody>
      </p:sp>
      <p:sp>
        <p:nvSpPr>
          <p:cNvPr id="323" name="Google Shape;323;p33"/>
          <p:cNvSpPr/>
          <p:nvPr/>
        </p:nvSpPr>
        <p:spPr>
          <a:xfrm>
            <a:off x="6483951" y="1537890"/>
            <a:ext cx="1665461" cy="1687635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324" name="Google Shape;324;p33"/>
          <p:cNvSpPr/>
          <p:nvPr/>
        </p:nvSpPr>
        <p:spPr>
          <a:xfrm rot="1473029">
            <a:off x="4969677" y="2380523"/>
            <a:ext cx="973727" cy="948521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325" name="Google Shape;325;p33"/>
          <p:cNvSpPr/>
          <p:nvPr/>
        </p:nvSpPr>
        <p:spPr>
          <a:xfrm>
            <a:off x="6161833" y="1376613"/>
            <a:ext cx="426316" cy="414270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326" name="Google Shape;326;p33"/>
          <p:cNvSpPr/>
          <p:nvPr/>
        </p:nvSpPr>
        <p:spPr>
          <a:xfrm rot="2487106">
            <a:off x="5887685" y="3256298"/>
            <a:ext cx="303293" cy="294723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327" name="Google Shape;327;p33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