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Montserrat Black"/>
      <p:bold r:id="rId32"/>
      <p:boldItalic r:id="rId33"/>
    </p:embeddedFont>
    <p:embeddedFont>
      <p:font typeface="Actor"/>
      <p:regular r:id="rId34"/>
    </p:embeddedFont>
    <p:embeddedFont>
      <p:font typeface="Baloo 2"/>
      <p:regular r:id="rId35"/>
      <p:bold r:id="rId36"/>
    </p:embeddedFont>
    <p:embeddedFont>
      <p:font typeface="Helvetica Neue"/>
      <p:regular r:id="rId37"/>
      <p:bold r:id="rId38"/>
      <p:italic r:id="rId39"/>
      <p:boldItalic r:id="rId40"/>
    </p:embeddedFont>
    <p:embeddedFont>
      <p:font typeface="Lexend Deca SemiBold"/>
      <p:regular r:id="rId41"/>
      <p:bold r:id="rId42"/>
    </p:embeddedFont>
    <p:embeddedFont>
      <p:font typeface="Lexend Deca"/>
      <p:regular r:id="rId43"/>
      <p:bold r:id="rId44"/>
    </p:embeddedFont>
    <p:embeddedFont>
      <p:font typeface="Archivo Black"/>
      <p:regular r:id="rId45"/>
    </p:embeddedFont>
    <p:embeddedFont>
      <p:font typeface="Archivo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Italic.fntdata"/><Relationship Id="rId42" Type="http://schemas.openxmlformats.org/officeDocument/2006/relationships/font" Target="fonts/LexendDecaSemiBold-bold.fntdata"/><Relationship Id="rId41" Type="http://schemas.openxmlformats.org/officeDocument/2006/relationships/font" Target="fonts/LexendDecaSemiBold-regular.fntdata"/><Relationship Id="rId44" Type="http://schemas.openxmlformats.org/officeDocument/2006/relationships/font" Target="fonts/LexendDeca-bold.fntdata"/><Relationship Id="rId43" Type="http://schemas.openxmlformats.org/officeDocument/2006/relationships/font" Target="fonts/LexendDeca-regular.fntdata"/><Relationship Id="rId46" Type="http://schemas.openxmlformats.org/officeDocument/2006/relationships/font" Target="fonts/Archivo-regular.fntdata"/><Relationship Id="rId45" Type="http://schemas.openxmlformats.org/officeDocument/2006/relationships/font" Target="fonts/ArchivoBlac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Archivo-italic.fntdata"/><Relationship Id="rId47" Type="http://schemas.openxmlformats.org/officeDocument/2006/relationships/font" Target="fonts/Archivo-bold.fntdata"/><Relationship Id="rId49" Type="http://schemas.openxmlformats.org/officeDocument/2006/relationships/font" Target="fonts/Archiv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font" Target="fonts/MontserratBlack-boldItalic.fntdata"/><Relationship Id="rId32" Type="http://schemas.openxmlformats.org/officeDocument/2006/relationships/font" Target="fonts/MontserratBlack-bold.fntdata"/><Relationship Id="rId35" Type="http://schemas.openxmlformats.org/officeDocument/2006/relationships/font" Target="fonts/Baloo2-regular.fntdata"/><Relationship Id="rId34" Type="http://schemas.openxmlformats.org/officeDocument/2006/relationships/font" Target="fonts/Actor-regular.fntdata"/><Relationship Id="rId37" Type="http://schemas.openxmlformats.org/officeDocument/2006/relationships/font" Target="fonts/HelveticaNeue-regular.fntdata"/><Relationship Id="rId36" Type="http://schemas.openxmlformats.org/officeDocument/2006/relationships/font" Target="fonts/Baloo2-bold.fntdata"/><Relationship Id="rId39" Type="http://schemas.openxmlformats.org/officeDocument/2006/relationships/font" Target="fonts/HelveticaNeue-italic.fntdata"/><Relationship Id="rId38" Type="http://schemas.openxmlformats.org/officeDocument/2006/relationships/font" Target="fonts/HelveticaNeue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12041211980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12041211980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12041211980_0_7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12041211980_0_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12041211980_0_7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12041211980_0_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12041211980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12041211980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12041211980_0_7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12041211980_0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12041211980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12041211980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12041211980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12041211980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12041211980_0_7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12041211980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12041211980_0_7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12041211980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2041211980_0_7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2041211980_0_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12041211980_0_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12041211980_0_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12041211980_0_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12041211980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12041211980_0_7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12041211980_0_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12041211980_0_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12041211980_0_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12041211980_0_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12041211980_0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12041211980_0_8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12041211980_0_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12041211980_0_8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12041211980_0_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12041211980_0_8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12041211980_0_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12041211980_0_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12041211980_0_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2041211980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12041211980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12041211980_0_8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12041211980_0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2041211980_0_8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12041211980_0_8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12041211980_0_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12041211980_0_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12041211980_0_8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12041211980_0_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12041211980_0_9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12041211980_0_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 flipH="1">
            <a:off x="715825" y="1458975"/>
            <a:ext cx="7717500" cy="18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 flipH="1">
            <a:off x="715825" y="3133875"/>
            <a:ext cx="7717500" cy="5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 flipH="1">
            <a:off x="1498095" y="795369"/>
            <a:ext cx="327797" cy="309306"/>
            <a:chOff x="2614775" y="2033725"/>
            <a:chExt cx="2136875" cy="2443175"/>
          </a:xfrm>
        </p:grpSpPr>
        <p:sp>
          <p:nvSpPr>
            <p:cNvPr id="12" name="Google Shape;12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" name="Google Shape;16;p2"/>
          <p:cNvGrpSpPr/>
          <p:nvPr/>
        </p:nvGrpSpPr>
        <p:grpSpPr>
          <a:xfrm flipH="1">
            <a:off x="1170338" y="795369"/>
            <a:ext cx="327797" cy="309306"/>
            <a:chOff x="2614775" y="2033725"/>
            <a:chExt cx="2136875" cy="2443175"/>
          </a:xfrm>
        </p:grpSpPr>
        <p:sp>
          <p:nvSpPr>
            <p:cNvPr id="17" name="Google Shape;17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" name="Google Shape;21;p2"/>
          <p:cNvGrpSpPr/>
          <p:nvPr/>
        </p:nvGrpSpPr>
        <p:grpSpPr>
          <a:xfrm flipH="1">
            <a:off x="842598" y="795369"/>
            <a:ext cx="327797" cy="309306"/>
            <a:chOff x="2614775" y="2033725"/>
            <a:chExt cx="2136875" cy="2443175"/>
          </a:xfrm>
        </p:grpSpPr>
        <p:sp>
          <p:nvSpPr>
            <p:cNvPr id="22" name="Google Shape;22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2"/>
          <p:cNvSpPr/>
          <p:nvPr/>
        </p:nvSpPr>
        <p:spPr>
          <a:xfrm flipH="1">
            <a:off x="5334500" y="695325"/>
            <a:ext cx="3826200" cy="50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27" name="Google Shape;27;p2"/>
          <p:cNvGrpSpPr/>
          <p:nvPr/>
        </p:nvGrpSpPr>
        <p:grpSpPr>
          <a:xfrm flipH="1">
            <a:off x="5539400" y="4009775"/>
            <a:ext cx="1820190" cy="1717552"/>
            <a:chOff x="2614775" y="2033725"/>
            <a:chExt cx="2136875" cy="2443175"/>
          </a:xfrm>
        </p:grpSpPr>
        <p:sp>
          <p:nvSpPr>
            <p:cNvPr id="28" name="Google Shape;28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" name="Google Shape;30;p2"/>
          <p:cNvSpPr/>
          <p:nvPr/>
        </p:nvSpPr>
        <p:spPr>
          <a:xfrm rot="10800000">
            <a:off x="2186825" y="4009775"/>
            <a:ext cx="15990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 rot="10800000">
            <a:off x="-353825" y="4009775"/>
            <a:ext cx="273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flipH="1">
            <a:off x="6444050" y="3243275"/>
            <a:ext cx="1820190" cy="1717552"/>
            <a:chOff x="2614775" y="2033725"/>
            <a:chExt cx="2136875" cy="2443175"/>
          </a:xfrm>
        </p:grpSpPr>
        <p:sp>
          <p:nvSpPr>
            <p:cNvPr id="33" name="Google Shape;33;p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2"/>
          <p:cNvSpPr/>
          <p:nvPr/>
        </p:nvSpPr>
        <p:spPr>
          <a:xfrm rot="10800000">
            <a:off x="3897225" y="4009775"/>
            <a:ext cx="75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"/>
          <p:cNvSpPr txBox="1"/>
          <p:nvPr>
            <p:ph type="title"/>
          </p:nvPr>
        </p:nvSpPr>
        <p:spPr>
          <a:xfrm flipH="1">
            <a:off x="3187250" y="1499375"/>
            <a:ext cx="3156900" cy="13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8" name="Google Shape;38;p3"/>
          <p:cNvSpPr txBox="1"/>
          <p:nvPr>
            <p:ph idx="1" type="subTitle"/>
          </p:nvPr>
        </p:nvSpPr>
        <p:spPr>
          <a:xfrm flipH="1">
            <a:off x="3623151" y="2919825"/>
            <a:ext cx="2721000" cy="7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"/>
          <p:cNvSpPr txBox="1"/>
          <p:nvPr>
            <p:ph hasCustomPrompt="1" idx="2" type="title"/>
          </p:nvPr>
        </p:nvSpPr>
        <p:spPr>
          <a:xfrm flipH="1">
            <a:off x="6482875" y="1235150"/>
            <a:ext cx="1947900" cy="144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900"/>
              <a:buNone/>
              <a:defRPr sz="123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grpSp>
        <p:nvGrpSpPr>
          <p:cNvPr id="40" name="Google Shape;40;p3"/>
          <p:cNvGrpSpPr/>
          <p:nvPr/>
        </p:nvGrpSpPr>
        <p:grpSpPr>
          <a:xfrm>
            <a:off x="1461010" y="4009775"/>
            <a:ext cx="1820190" cy="1717552"/>
            <a:chOff x="2614775" y="2033725"/>
            <a:chExt cx="2136875" cy="2443175"/>
          </a:xfrm>
        </p:grpSpPr>
        <p:sp>
          <p:nvSpPr>
            <p:cNvPr id="41" name="Google Shape;41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7001409" y="748644"/>
            <a:ext cx="327797" cy="309306"/>
            <a:chOff x="2614775" y="2033725"/>
            <a:chExt cx="2136875" cy="2443175"/>
          </a:xfrm>
        </p:grpSpPr>
        <p:sp>
          <p:nvSpPr>
            <p:cNvPr id="44" name="Google Shape;44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" name="Google Shape;48;p3"/>
          <p:cNvGrpSpPr/>
          <p:nvPr/>
        </p:nvGrpSpPr>
        <p:grpSpPr>
          <a:xfrm>
            <a:off x="7329166" y="748644"/>
            <a:ext cx="327797" cy="309306"/>
            <a:chOff x="2614775" y="2033725"/>
            <a:chExt cx="2136875" cy="2443175"/>
          </a:xfrm>
        </p:grpSpPr>
        <p:sp>
          <p:nvSpPr>
            <p:cNvPr id="49" name="Google Shape;49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7656906" y="748644"/>
            <a:ext cx="327797" cy="309306"/>
            <a:chOff x="2614775" y="2033725"/>
            <a:chExt cx="2136875" cy="2443175"/>
          </a:xfrm>
        </p:grpSpPr>
        <p:sp>
          <p:nvSpPr>
            <p:cNvPr id="54" name="Google Shape;54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3"/>
          <p:cNvSpPr/>
          <p:nvPr/>
        </p:nvSpPr>
        <p:spPr>
          <a:xfrm>
            <a:off x="4771675" y="4038600"/>
            <a:ext cx="1599000" cy="701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6330075" y="4038600"/>
            <a:ext cx="756900" cy="701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" name="Google Shape;60;p3"/>
          <p:cNvGrpSpPr/>
          <p:nvPr/>
        </p:nvGrpSpPr>
        <p:grpSpPr>
          <a:xfrm>
            <a:off x="556360" y="3243275"/>
            <a:ext cx="1820190" cy="1717552"/>
            <a:chOff x="2614775" y="2033725"/>
            <a:chExt cx="2136875" cy="2443175"/>
          </a:xfrm>
        </p:grpSpPr>
        <p:sp>
          <p:nvSpPr>
            <p:cNvPr id="61" name="Google Shape;61;p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p3"/>
          <p:cNvSpPr/>
          <p:nvPr/>
        </p:nvSpPr>
        <p:spPr>
          <a:xfrm flipH="1">
            <a:off x="100" y="1888725"/>
            <a:ext cx="2670300" cy="50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64" name="Google Shape;64;p3"/>
          <p:cNvSpPr/>
          <p:nvPr/>
        </p:nvSpPr>
        <p:spPr>
          <a:xfrm rot="10800000">
            <a:off x="7030175" y="4038600"/>
            <a:ext cx="4129200" cy="701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AutoNum type="arabicPeriod"/>
              <a:defRPr sz="11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alphaLcPeriod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romanLcPeriod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arabicPeriod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alphaLcPeriod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romanLcPeriod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arabicPeriod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alphaLcPeriod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romanLcPeriod"/>
              <a:defRPr/>
            </a:lvl9pPr>
          </a:lstStyle>
          <a:p/>
        </p:txBody>
      </p:sp>
      <p:sp>
        <p:nvSpPr>
          <p:cNvPr id="67" name="Google Shape;67;p4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8" name="Google Shape;68;p4"/>
          <p:cNvSpPr/>
          <p:nvPr/>
        </p:nvSpPr>
        <p:spPr>
          <a:xfrm>
            <a:off x="0" y="3406225"/>
            <a:ext cx="9519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6178950" y="4484075"/>
            <a:ext cx="29928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72" name="Google Shape;72;p5"/>
          <p:cNvSpPr txBox="1"/>
          <p:nvPr>
            <p:ph idx="1" type="subTitle"/>
          </p:nvPr>
        </p:nvSpPr>
        <p:spPr>
          <a:xfrm>
            <a:off x="1392026" y="2322925"/>
            <a:ext cx="26448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2400">
                <a:solidFill>
                  <a:schemeClr val="accent4"/>
                </a:solidFill>
                <a:latin typeface="Lexend Deca SemiBold"/>
                <a:ea typeface="Lexend Deca SemiBold"/>
                <a:cs typeface="Lexend Deca SemiBold"/>
                <a:sym typeface="Lexend Dec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73" name="Google Shape;73;p5"/>
          <p:cNvSpPr txBox="1"/>
          <p:nvPr>
            <p:ph idx="2" type="subTitle"/>
          </p:nvPr>
        </p:nvSpPr>
        <p:spPr>
          <a:xfrm>
            <a:off x="1392025" y="2816750"/>
            <a:ext cx="2644800" cy="121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"/>
          <p:cNvSpPr txBox="1"/>
          <p:nvPr>
            <p:ph idx="3" type="subTitle"/>
          </p:nvPr>
        </p:nvSpPr>
        <p:spPr>
          <a:xfrm>
            <a:off x="5107201" y="2322925"/>
            <a:ext cx="26448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2400">
                <a:solidFill>
                  <a:schemeClr val="accent4"/>
                </a:solidFill>
                <a:latin typeface="Lexend Deca SemiBold"/>
                <a:ea typeface="Lexend Deca SemiBold"/>
                <a:cs typeface="Lexend Deca SemiBold"/>
                <a:sym typeface="Lexend Dec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75" name="Google Shape;75;p5"/>
          <p:cNvSpPr txBox="1"/>
          <p:nvPr>
            <p:ph idx="4" type="subTitle"/>
          </p:nvPr>
        </p:nvSpPr>
        <p:spPr>
          <a:xfrm>
            <a:off x="5107200" y="2816750"/>
            <a:ext cx="2644800" cy="121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6" name="Google Shape;76;p5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77" name="Google Shape;77;p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5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82" name="Google Shape;82;p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" name="Google Shape;86;p5"/>
          <p:cNvSpPr/>
          <p:nvPr/>
        </p:nvSpPr>
        <p:spPr>
          <a:xfrm flipH="1">
            <a:off x="5391450" y="4533400"/>
            <a:ext cx="37527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 flipH="1">
            <a:off x="22" y="1689075"/>
            <a:ext cx="15342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5"/>
          <p:cNvSpPr/>
          <p:nvPr/>
        </p:nvSpPr>
        <p:spPr>
          <a:xfrm flipH="1">
            <a:off x="1534225" y="4533400"/>
            <a:ext cx="17988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" name="Google Shape;89;p5"/>
          <p:cNvGrpSpPr/>
          <p:nvPr/>
        </p:nvGrpSpPr>
        <p:grpSpPr>
          <a:xfrm>
            <a:off x="7578085" y="274325"/>
            <a:ext cx="1820190" cy="1717552"/>
            <a:chOff x="2614775" y="2033725"/>
            <a:chExt cx="2136875" cy="2443175"/>
          </a:xfrm>
        </p:grpSpPr>
        <p:sp>
          <p:nvSpPr>
            <p:cNvPr id="90" name="Google Shape;90;p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" name="Google Shape;92;p5"/>
          <p:cNvGrpSpPr/>
          <p:nvPr/>
        </p:nvGrpSpPr>
        <p:grpSpPr>
          <a:xfrm>
            <a:off x="8374460" y="1191625"/>
            <a:ext cx="1820190" cy="1717552"/>
            <a:chOff x="2614775" y="2033725"/>
            <a:chExt cx="2136875" cy="2443175"/>
          </a:xfrm>
        </p:grpSpPr>
        <p:sp>
          <p:nvSpPr>
            <p:cNvPr id="93" name="Google Shape;93;p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7" name="Google Shape;97;p6"/>
          <p:cNvSpPr/>
          <p:nvPr/>
        </p:nvSpPr>
        <p:spPr>
          <a:xfrm>
            <a:off x="2923200" y="4514300"/>
            <a:ext cx="36549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6"/>
          <p:cNvSpPr/>
          <p:nvPr/>
        </p:nvSpPr>
        <p:spPr>
          <a:xfrm>
            <a:off x="6757200" y="4514300"/>
            <a:ext cx="9528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"/>
          <p:cNvSpPr/>
          <p:nvPr/>
        </p:nvSpPr>
        <p:spPr>
          <a:xfrm>
            <a:off x="7889100" y="4514300"/>
            <a:ext cx="7995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"/>
          <p:cNvSpPr/>
          <p:nvPr/>
        </p:nvSpPr>
        <p:spPr>
          <a:xfrm flipH="1">
            <a:off x="8867700" y="4514300"/>
            <a:ext cx="2763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" name="Google Shape;101;p6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102" name="Google Shape;102;p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6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107" name="Google Shape;107;p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 txBox="1"/>
          <p:nvPr>
            <p:ph type="title"/>
          </p:nvPr>
        </p:nvSpPr>
        <p:spPr>
          <a:xfrm>
            <a:off x="713225" y="986738"/>
            <a:ext cx="4341300" cy="233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3" name="Google Shape;113;p7"/>
          <p:cNvSpPr txBox="1"/>
          <p:nvPr>
            <p:ph idx="1" type="subTitle"/>
          </p:nvPr>
        </p:nvSpPr>
        <p:spPr>
          <a:xfrm>
            <a:off x="713225" y="3318550"/>
            <a:ext cx="4195500" cy="8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" name="Google Shape;114;p7"/>
          <p:cNvGrpSpPr/>
          <p:nvPr/>
        </p:nvGrpSpPr>
        <p:grpSpPr>
          <a:xfrm>
            <a:off x="3543460" y="-1081925"/>
            <a:ext cx="2724840" cy="2484052"/>
            <a:chOff x="-399215" y="-983625"/>
            <a:chExt cx="2724840" cy="2484052"/>
          </a:xfrm>
        </p:grpSpPr>
        <p:grpSp>
          <p:nvGrpSpPr>
            <p:cNvPr id="115" name="Google Shape;115;p7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116" name="Google Shape;116;p7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7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7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119" name="Google Shape;119;p7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7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1" name="Google Shape;121;p7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122" name="Google Shape;122;p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" name="Google Shape;126;p7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127" name="Google Shape;127;p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7"/>
          <p:cNvSpPr/>
          <p:nvPr/>
        </p:nvSpPr>
        <p:spPr>
          <a:xfrm>
            <a:off x="3975050" y="4526525"/>
            <a:ext cx="25296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"/>
          <p:cNvSpPr/>
          <p:nvPr/>
        </p:nvSpPr>
        <p:spPr>
          <a:xfrm flipH="1">
            <a:off x="-1" y="4526525"/>
            <a:ext cx="37650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/>
          <p:nvPr>
            <p:ph type="title"/>
          </p:nvPr>
        </p:nvSpPr>
        <p:spPr>
          <a:xfrm>
            <a:off x="1626150" y="1030800"/>
            <a:ext cx="5891700" cy="308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135" name="Google Shape;135;p8"/>
          <p:cNvGrpSpPr/>
          <p:nvPr/>
        </p:nvGrpSpPr>
        <p:grpSpPr>
          <a:xfrm flipH="1">
            <a:off x="4735845" y="795369"/>
            <a:ext cx="327797" cy="309306"/>
            <a:chOff x="2614775" y="2033725"/>
            <a:chExt cx="2136875" cy="2443175"/>
          </a:xfrm>
        </p:grpSpPr>
        <p:sp>
          <p:nvSpPr>
            <p:cNvPr id="136" name="Google Shape;136;p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8"/>
          <p:cNvGrpSpPr/>
          <p:nvPr/>
        </p:nvGrpSpPr>
        <p:grpSpPr>
          <a:xfrm flipH="1">
            <a:off x="4408088" y="795369"/>
            <a:ext cx="327797" cy="309306"/>
            <a:chOff x="2614775" y="2033725"/>
            <a:chExt cx="2136875" cy="2443175"/>
          </a:xfrm>
        </p:grpSpPr>
        <p:sp>
          <p:nvSpPr>
            <p:cNvPr id="141" name="Google Shape;141;p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" name="Google Shape;145;p8"/>
          <p:cNvGrpSpPr/>
          <p:nvPr/>
        </p:nvGrpSpPr>
        <p:grpSpPr>
          <a:xfrm flipH="1">
            <a:off x="4080348" y="795369"/>
            <a:ext cx="327797" cy="309306"/>
            <a:chOff x="2614775" y="2033725"/>
            <a:chExt cx="2136875" cy="2443175"/>
          </a:xfrm>
        </p:grpSpPr>
        <p:sp>
          <p:nvSpPr>
            <p:cNvPr id="146" name="Google Shape;146;p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8"/>
          <p:cNvSpPr/>
          <p:nvPr/>
        </p:nvSpPr>
        <p:spPr>
          <a:xfrm rot="10800000">
            <a:off x="2110700" y="4314575"/>
            <a:ext cx="21423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"/>
          <p:cNvSpPr/>
          <p:nvPr/>
        </p:nvSpPr>
        <p:spPr>
          <a:xfrm rot="10800000">
            <a:off x="-430025" y="4314575"/>
            <a:ext cx="273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8"/>
          <p:cNvSpPr/>
          <p:nvPr/>
        </p:nvSpPr>
        <p:spPr>
          <a:xfrm rot="10800000">
            <a:off x="4445100" y="4314575"/>
            <a:ext cx="75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" name="Google Shape;153;p8"/>
          <p:cNvGrpSpPr/>
          <p:nvPr/>
        </p:nvGrpSpPr>
        <p:grpSpPr>
          <a:xfrm>
            <a:off x="-399215" y="-983625"/>
            <a:ext cx="2724840" cy="2484052"/>
            <a:chOff x="-399215" y="-983625"/>
            <a:chExt cx="2724840" cy="2484052"/>
          </a:xfrm>
        </p:grpSpPr>
        <p:grpSp>
          <p:nvGrpSpPr>
            <p:cNvPr id="154" name="Google Shape;154;p8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155" name="Google Shape;155;p8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8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7" name="Google Shape;157;p8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158" name="Google Shape;158;p8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8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 txBox="1"/>
          <p:nvPr>
            <p:ph type="title"/>
          </p:nvPr>
        </p:nvSpPr>
        <p:spPr>
          <a:xfrm>
            <a:off x="713225" y="1588600"/>
            <a:ext cx="40452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2" name="Google Shape;162;p9"/>
          <p:cNvSpPr txBox="1"/>
          <p:nvPr>
            <p:ph idx="1" type="subTitle"/>
          </p:nvPr>
        </p:nvSpPr>
        <p:spPr>
          <a:xfrm>
            <a:off x="713225" y="2319800"/>
            <a:ext cx="50064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3" name="Google Shape;163;p9"/>
          <p:cNvSpPr/>
          <p:nvPr/>
        </p:nvSpPr>
        <p:spPr>
          <a:xfrm>
            <a:off x="0" y="4526525"/>
            <a:ext cx="48303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9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165" name="Google Shape;165;p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9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170" name="Google Shape;170;p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9"/>
          <p:cNvGrpSpPr/>
          <p:nvPr/>
        </p:nvGrpSpPr>
        <p:grpSpPr>
          <a:xfrm>
            <a:off x="5987635" y="-635875"/>
            <a:ext cx="1820190" cy="1717552"/>
            <a:chOff x="2614775" y="2033725"/>
            <a:chExt cx="2136875" cy="2443175"/>
          </a:xfrm>
        </p:grpSpPr>
        <p:sp>
          <p:nvSpPr>
            <p:cNvPr id="175" name="Google Shape;175;p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9"/>
          <p:cNvGrpSpPr/>
          <p:nvPr/>
        </p:nvGrpSpPr>
        <p:grpSpPr>
          <a:xfrm>
            <a:off x="6784010" y="281425"/>
            <a:ext cx="1820190" cy="1717552"/>
            <a:chOff x="2614775" y="2033725"/>
            <a:chExt cx="2136875" cy="2443175"/>
          </a:xfrm>
        </p:grpSpPr>
        <p:sp>
          <p:nvSpPr>
            <p:cNvPr id="178" name="Google Shape;178;p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0" name="Google Shape;180;p9"/>
          <p:cNvSpPr/>
          <p:nvPr/>
        </p:nvSpPr>
        <p:spPr>
          <a:xfrm>
            <a:off x="4981825" y="4526525"/>
            <a:ext cx="27027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/>
          <p:nvPr/>
        </p:nvSpPr>
        <p:spPr>
          <a:xfrm>
            <a:off x="3625" y="10250"/>
            <a:ext cx="9144000" cy="5133300"/>
          </a:xfrm>
          <a:prstGeom prst="rect">
            <a:avLst/>
          </a:prstGeom>
          <a:solidFill>
            <a:srgbClr val="000000">
              <a:alpha val="51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"/>
          <p:cNvSpPr txBox="1"/>
          <p:nvPr>
            <p:ph type="title"/>
          </p:nvPr>
        </p:nvSpPr>
        <p:spPr>
          <a:xfrm>
            <a:off x="713225" y="456400"/>
            <a:ext cx="3119100" cy="25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Baloo 2"/>
                <a:ea typeface="Baloo 2"/>
                <a:cs typeface="Baloo 2"/>
                <a:sym typeface="Baloo 2"/>
              </a:defRPr>
            </a:lvl9pPr>
          </a:lstStyle>
          <a:p/>
        </p:txBody>
      </p:sp>
      <p:sp>
        <p:nvSpPr>
          <p:cNvPr id="184" name="Google Shape;184;p10"/>
          <p:cNvSpPr/>
          <p:nvPr/>
        </p:nvSpPr>
        <p:spPr>
          <a:xfrm rot="10800000">
            <a:off x="-391279" y="4194750"/>
            <a:ext cx="23790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"/>
          <p:cNvSpPr/>
          <p:nvPr/>
        </p:nvSpPr>
        <p:spPr>
          <a:xfrm rot="10800000">
            <a:off x="1928850" y="4194750"/>
            <a:ext cx="13377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"/>
          <p:cNvSpPr/>
          <p:nvPr/>
        </p:nvSpPr>
        <p:spPr>
          <a:xfrm flipH="1">
            <a:off x="5498100" y="512050"/>
            <a:ext cx="3645900" cy="50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187" name="Google Shape;187;p10"/>
          <p:cNvGrpSpPr/>
          <p:nvPr/>
        </p:nvGrpSpPr>
        <p:grpSpPr>
          <a:xfrm>
            <a:off x="6965410" y="3168200"/>
            <a:ext cx="2724840" cy="2484052"/>
            <a:chOff x="-399215" y="-983625"/>
            <a:chExt cx="2724840" cy="2484052"/>
          </a:xfrm>
        </p:grpSpPr>
        <p:grpSp>
          <p:nvGrpSpPr>
            <p:cNvPr id="188" name="Google Shape;188;p10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189" name="Google Shape;189;p10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0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" name="Google Shape;191;p10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192" name="Google Shape;192;p10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0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 txBox="1"/>
          <p:nvPr>
            <p:ph hasCustomPrompt="1" type="title"/>
          </p:nvPr>
        </p:nvSpPr>
        <p:spPr>
          <a:xfrm>
            <a:off x="2092775" y="1330800"/>
            <a:ext cx="4958400" cy="164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6" name="Google Shape;196;p11"/>
          <p:cNvSpPr txBox="1"/>
          <p:nvPr>
            <p:ph idx="1" type="subTitle"/>
          </p:nvPr>
        </p:nvSpPr>
        <p:spPr>
          <a:xfrm>
            <a:off x="2512800" y="3156275"/>
            <a:ext cx="4118400" cy="9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1"/>
          <p:cNvSpPr txBox="1"/>
          <p:nvPr>
            <p:ph idx="2"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grpSp>
        <p:nvGrpSpPr>
          <p:cNvPr id="198" name="Google Shape;198;p11"/>
          <p:cNvGrpSpPr/>
          <p:nvPr/>
        </p:nvGrpSpPr>
        <p:grpSpPr>
          <a:xfrm>
            <a:off x="7469210" y="1337800"/>
            <a:ext cx="2724840" cy="2484052"/>
            <a:chOff x="-399215" y="-983625"/>
            <a:chExt cx="2724840" cy="2484052"/>
          </a:xfrm>
        </p:grpSpPr>
        <p:grpSp>
          <p:nvGrpSpPr>
            <p:cNvPr id="199" name="Google Shape;199;p11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200" name="Google Shape;200;p11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2" name="Google Shape;202;p11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203" name="Google Shape;203;p11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1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5" name="Google Shape;205;p11"/>
          <p:cNvSpPr/>
          <p:nvPr/>
        </p:nvSpPr>
        <p:spPr>
          <a:xfrm flipH="1">
            <a:off x="0" y="2322750"/>
            <a:ext cx="25296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" name="Google Shape;206;p11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207" name="Google Shape;207;p1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" name="Google Shape;211;p11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212" name="Google Shape;212;p1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" name="Google Shape;216;p11"/>
          <p:cNvSpPr/>
          <p:nvPr/>
        </p:nvSpPr>
        <p:spPr>
          <a:xfrm flipH="1">
            <a:off x="1416650" y="4526525"/>
            <a:ext cx="50544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"/>
          <p:cNvSpPr/>
          <p:nvPr/>
        </p:nvSpPr>
        <p:spPr>
          <a:xfrm flipH="1">
            <a:off x="6665100" y="4526525"/>
            <a:ext cx="24789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21" name="Google Shape;221;p13"/>
          <p:cNvSpPr txBox="1"/>
          <p:nvPr>
            <p:ph idx="1" type="subTitle"/>
          </p:nvPr>
        </p:nvSpPr>
        <p:spPr>
          <a:xfrm>
            <a:off x="1739763" y="1350450"/>
            <a:ext cx="1972500" cy="753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2100">
                <a:solidFill>
                  <a:schemeClr val="accent4"/>
                </a:solidFill>
                <a:latin typeface="Lexend Deca SemiBold"/>
                <a:ea typeface="Lexend Deca SemiBold"/>
                <a:cs typeface="Lexend Deca SemiBold"/>
                <a:sym typeface="Lexend Dec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22" name="Google Shape;222;p13"/>
          <p:cNvSpPr txBox="1"/>
          <p:nvPr>
            <p:ph idx="2" type="subTitle"/>
          </p:nvPr>
        </p:nvSpPr>
        <p:spPr>
          <a:xfrm>
            <a:off x="5343063" y="1350450"/>
            <a:ext cx="1972500" cy="753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2100">
                <a:solidFill>
                  <a:schemeClr val="accent4"/>
                </a:solidFill>
                <a:latin typeface="Lexend Deca SemiBold"/>
                <a:ea typeface="Lexend Deca SemiBold"/>
                <a:cs typeface="Lexend Deca SemiBold"/>
                <a:sym typeface="Lexend Dec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23" name="Google Shape;223;p13"/>
          <p:cNvSpPr txBox="1"/>
          <p:nvPr>
            <p:ph idx="3" type="subTitle"/>
          </p:nvPr>
        </p:nvSpPr>
        <p:spPr>
          <a:xfrm>
            <a:off x="1739763" y="2856175"/>
            <a:ext cx="1972500" cy="753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2100">
                <a:solidFill>
                  <a:schemeClr val="accent4"/>
                </a:solidFill>
                <a:latin typeface="Lexend Deca SemiBold"/>
                <a:ea typeface="Lexend Deca SemiBold"/>
                <a:cs typeface="Lexend Deca SemiBold"/>
                <a:sym typeface="Lexend Dec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24" name="Google Shape;224;p13"/>
          <p:cNvSpPr txBox="1"/>
          <p:nvPr>
            <p:ph idx="4" type="subTitle"/>
          </p:nvPr>
        </p:nvSpPr>
        <p:spPr>
          <a:xfrm>
            <a:off x="5343062" y="2856175"/>
            <a:ext cx="3052500" cy="753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>
                <a:solidFill>
                  <a:schemeClr val="accent4"/>
                </a:solidFill>
                <a:latin typeface="Lexend Deca SemiBold"/>
                <a:ea typeface="Lexend Deca SemiBold"/>
                <a:cs typeface="Lexend Deca SemiBold"/>
                <a:sym typeface="Lexend Dec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13"/>
          <p:cNvSpPr txBox="1"/>
          <p:nvPr>
            <p:ph idx="5" type="subTitle"/>
          </p:nvPr>
        </p:nvSpPr>
        <p:spPr>
          <a:xfrm>
            <a:off x="1739763" y="2025475"/>
            <a:ext cx="2448000" cy="731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13"/>
          <p:cNvSpPr txBox="1"/>
          <p:nvPr>
            <p:ph idx="6" type="subTitle"/>
          </p:nvPr>
        </p:nvSpPr>
        <p:spPr>
          <a:xfrm>
            <a:off x="5342714" y="2025475"/>
            <a:ext cx="2475000" cy="731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13"/>
          <p:cNvSpPr txBox="1"/>
          <p:nvPr>
            <p:ph hasCustomPrompt="1" idx="7" type="title"/>
          </p:nvPr>
        </p:nvSpPr>
        <p:spPr>
          <a:xfrm>
            <a:off x="748438" y="1414159"/>
            <a:ext cx="990900" cy="742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b="1" sz="4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8" name="Google Shape;228;p13"/>
          <p:cNvSpPr txBox="1"/>
          <p:nvPr>
            <p:ph hasCustomPrompt="1" idx="8" type="title"/>
          </p:nvPr>
        </p:nvSpPr>
        <p:spPr>
          <a:xfrm>
            <a:off x="4352162" y="1414159"/>
            <a:ext cx="990900" cy="742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b="1" sz="4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9" name="Google Shape;229;p13"/>
          <p:cNvSpPr txBox="1"/>
          <p:nvPr>
            <p:ph hasCustomPrompt="1" idx="9" type="title"/>
          </p:nvPr>
        </p:nvSpPr>
        <p:spPr>
          <a:xfrm>
            <a:off x="748438" y="2876511"/>
            <a:ext cx="990900" cy="742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b="1" sz="4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0" name="Google Shape;230;p13"/>
          <p:cNvSpPr txBox="1"/>
          <p:nvPr>
            <p:ph hasCustomPrompt="1" idx="13" type="title"/>
          </p:nvPr>
        </p:nvSpPr>
        <p:spPr>
          <a:xfrm>
            <a:off x="4352163" y="2876511"/>
            <a:ext cx="990900" cy="742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b="1" sz="4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1" name="Google Shape;231;p13"/>
          <p:cNvSpPr txBox="1"/>
          <p:nvPr>
            <p:ph idx="14" type="subTitle"/>
          </p:nvPr>
        </p:nvSpPr>
        <p:spPr>
          <a:xfrm>
            <a:off x="1739338" y="3536100"/>
            <a:ext cx="2448000" cy="731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13"/>
          <p:cNvSpPr txBox="1"/>
          <p:nvPr>
            <p:ph idx="15" type="subTitle"/>
          </p:nvPr>
        </p:nvSpPr>
        <p:spPr>
          <a:xfrm>
            <a:off x="5342588" y="3536101"/>
            <a:ext cx="2475000" cy="731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33" name="Google Shape;233;p13"/>
          <p:cNvGrpSpPr/>
          <p:nvPr/>
        </p:nvGrpSpPr>
        <p:grpSpPr>
          <a:xfrm>
            <a:off x="8144409" y="4503244"/>
            <a:ext cx="327797" cy="309306"/>
            <a:chOff x="2614775" y="2033725"/>
            <a:chExt cx="2136875" cy="2443175"/>
          </a:xfrm>
        </p:grpSpPr>
        <p:sp>
          <p:nvSpPr>
            <p:cNvPr id="234" name="Google Shape;234;p1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8" name="Google Shape;238;p13"/>
          <p:cNvGrpSpPr/>
          <p:nvPr/>
        </p:nvGrpSpPr>
        <p:grpSpPr>
          <a:xfrm>
            <a:off x="8472166" y="4503244"/>
            <a:ext cx="327797" cy="309306"/>
            <a:chOff x="2614775" y="2033725"/>
            <a:chExt cx="2136875" cy="2443175"/>
          </a:xfrm>
        </p:grpSpPr>
        <p:sp>
          <p:nvSpPr>
            <p:cNvPr id="239" name="Google Shape;239;p1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" name="Google Shape;243;p13"/>
          <p:cNvGrpSpPr/>
          <p:nvPr/>
        </p:nvGrpSpPr>
        <p:grpSpPr>
          <a:xfrm>
            <a:off x="7492660" y="-473625"/>
            <a:ext cx="1820190" cy="1717552"/>
            <a:chOff x="2614775" y="2033725"/>
            <a:chExt cx="2136875" cy="2443175"/>
          </a:xfrm>
        </p:grpSpPr>
        <p:sp>
          <p:nvSpPr>
            <p:cNvPr id="244" name="Google Shape;244;p1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" name="Google Shape;246;p13"/>
          <p:cNvSpPr/>
          <p:nvPr/>
        </p:nvSpPr>
        <p:spPr>
          <a:xfrm>
            <a:off x="0" y="4533400"/>
            <a:ext cx="66264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3"/>
          <p:cNvSpPr/>
          <p:nvPr/>
        </p:nvSpPr>
        <p:spPr>
          <a:xfrm>
            <a:off x="6714150" y="4533400"/>
            <a:ext cx="11220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 txBox="1"/>
          <p:nvPr>
            <p:ph type="title"/>
          </p:nvPr>
        </p:nvSpPr>
        <p:spPr>
          <a:xfrm>
            <a:off x="2017175" y="3137663"/>
            <a:ext cx="51096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0" name="Google Shape;250;p14"/>
          <p:cNvSpPr txBox="1"/>
          <p:nvPr>
            <p:ph idx="1" type="subTitle"/>
          </p:nvPr>
        </p:nvSpPr>
        <p:spPr>
          <a:xfrm>
            <a:off x="1640850" y="1473913"/>
            <a:ext cx="5862300" cy="16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1" name="Google Shape;251;p14"/>
          <p:cNvSpPr/>
          <p:nvPr/>
        </p:nvSpPr>
        <p:spPr>
          <a:xfrm>
            <a:off x="3768300" y="493350"/>
            <a:ext cx="54036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2" name="Google Shape;252;p14"/>
          <p:cNvGrpSpPr/>
          <p:nvPr/>
        </p:nvGrpSpPr>
        <p:grpSpPr>
          <a:xfrm>
            <a:off x="4244196" y="4503247"/>
            <a:ext cx="327797" cy="309306"/>
            <a:chOff x="2614775" y="2033725"/>
            <a:chExt cx="2136875" cy="2443175"/>
          </a:xfrm>
        </p:grpSpPr>
        <p:sp>
          <p:nvSpPr>
            <p:cNvPr id="253" name="Google Shape;253;p1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" name="Google Shape;257;p14"/>
          <p:cNvGrpSpPr/>
          <p:nvPr/>
        </p:nvGrpSpPr>
        <p:grpSpPr>
          <a:xfrm>
            <a:off x="4571954" y="4503247"/>
            <a:ext cx="327797" cy="309306"/>
            <a:chOff x="2614775" y="2033725"/>
            <a:chExt cx="2136875" cy="2443175"/>
          </a:xfrm>
        </p:grpSpPr>
        <p:sp>
          <p:nvSpPr>
            <p:cNvPr id="258" name="Google Shape;258;p1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2" name="Google Shape;262;p14"/>
          <p:cNvSpPr/>
          <p:nvPr/>
        </p:nvSpPr>
        <p:spPr>
          <a:xfrm>
            <a:off x="0" y="4533400"/>
            <a:ext cx="38040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3" name="Google Shape;263;p14"/>
          <p:cNvGrpSpPr/>
          <p:nvPr/>
        </p:nvGrpSpPr>
        <p:grpSpPr>
          <a:xfrm>
            <a:off x="257935" y="-276950"/>
            <a:ext cx="1820190" cy="1717552"/>
            <a:chOff x="2614775" y="2033725"/>
            <a:chExt cx="2136875" cy="2443175"/>
          </a:xfrm>
        </p:grpSpPr>
        <p:sp>
          <p:nvSpPr>
            <p:cNvPr id="264" name="Google Shape;264;p1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" name="Google Shape;266;p14"/>
          <p:cNvGrpSpPr/>
          <p:nvPr/>
        </p:nvGrpSpPr>
        <p:grpSpPr>
          <a:xfrm>
            <a:off x="-579690" y="893050"/>
            <a:ext cx="1820190" cy="1717552"/>
            <a:chOff x="2614775" y="2033725"/>
            <a:chExt cx="2136875" cy="2443175"/>
          </a:xfrm>
        </p:grpSpPr>
        <p:sp>
          <p:nvSpPr>
            <p:cNvPr id="267" name="Google Shape;267;p1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" name="Google Shape;269;p14"/>
          <p:cNvSpPr/>
          <p:nvPr/>
        </p:nvSpPr>
        <p:spPr>
          <a:xfrm flipH="1">
            <a:off x="5340000" y="4533400"/>
            <a:ext cx="38040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">
  <p:cSld name="CUSTOM_3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72" name="Google Shape;272;p15"/>
          <p:cNvSpPr txBox="1"/>
          <p:nvPr>
            <p:ph hasCustomPrompt="1" idx="2" type="title"/>
          </p:nvPr>
        </p:nvSpPr>
        <p:spPr>
          <a:xfrm>
            <a:off x="713225" y="1140200"/>
            <a:ext cx="4218600" cy="66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38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3" name="Google Shape;273;p15"/>
          <p:cNvSpPr txBox="1"/>
          <p:nvPr>
            <p:ph idx="1" type="subTitle"/>
          </p:nvPr>
        </p:nvSpPr>
        <p:spPr>
          <a:xfrm>
            <a:off x="713225" y="1680720"/>
            <a:ext cx="42186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ctor"/>
                <a:ea typeface="Actor"/>
                <a:cs typeface="Actor"/>
                <a:sym typeface="Acto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15"/>
          <p:cNvSpPr txBox="1"/>
          <p:nvPr>
            <p:ph hasCustomPrompt="1" idx="3" type="title"/>
          </p:nvPr>
        </p:nvSpPr>
        <p:spPr>
          <a:xfrm>
            <a:off x="713225" y="2215449"/>
            <a:ext cx="4218600" cy="66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38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/>
          <p:nvPr>
            <p:ph idx="4" type="subTitle"/>
          </p:nvPr>
        </p:nvSpPr>
        <p:spPr>
          <a:xfrm>
            <a:off x="713225" y="2755854"/>
            <a:ext cx="42186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ctor"/>
                <a:ea typeface="Actor"/>
                <a:cs typeface="Actor"/>
                <a:sym typeface="Acto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15"/>
          <p:cNvSpPr txBox="1"/>
          <p:nvPr>
            <p:ph hasCustomPrompt="1" idx="5" type="title"/>
          </p:nvPr>
        </p:nvSpPr>
        <p:spPr>
          <a:xfrm>
            <a:off x="713225" y="3290576"/>
            <a:ext cx="4218600" cy="66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38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7" name="Google Shape;277;p15"/>
          <p:cNvSpPr txBox="1"/>
          <p:nvPr>
            <p:ph idx="6" type="subTitle"/>
          </p:nvPr>
        </p:nvSpPr>
        <p:spPr>
          <a:xfrm>
            <a:off x="713225" y="3831000"/>
            <a:ext cx="42186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ctor"/>
                <a:ea typeface="Actor"/>
                <a:cs typeface="Actor"/>
                <a:sym typeface="Acto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15"/>
          <p:cNvSpPr/>
          <p:nvPr/>
        </p:nvSpPr>
        <p:spPr>
          <a:xfrm flipH="1">
            <a:off x="5737200" y="3929100"/>
            <a:ext cx="34068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9" name="Google Shape;279;p15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280" name="Google Shape;280;p1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15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285" name="Google Shape;285;p1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9" name="Google Shape;289;p15"/>
          <p:cNvSpPr/>
          <p:nvPr/>
        </p:nvSpPr>
        <p:spPr>
          <a:xfrm>
            <a:off x="0" y="4526525"/>
            <a:ext cx="75765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0" name="Google Shape;290;p15"/>
          <p:cNvGrpSpPr/>
          <p:nvPr/>
        </p:nvGrpSpPr>
        <p:grpSpPr>
          <a:xfrm>
            <a:off x="6246560" y="-312200"/>
            <a:ext cx="1820190" cy="1717552"/>
            <a:chOff x="2614775" y="2033725"/>
            <a:chExt cx="2136875" cy="2443175"/>
          </a:xfrm>
        </p:grpSpPr>
        <p:sp>
          <p:nvSpPr>
            <p:cNvPr id="291" name="Google Shape;291;p1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Google Shape;293;p15"/>
          <p:cNvGrpSpPr/>
          <p:nvPr/>
        </p:nvGrpSpPr>
        <p:grpSpPr>
          <a:xfrm>
            <a:off x="7042935" y="605100"/>
            <a:ext cx="1820190" cy="1717552"/>
            <a:chOff x="2614775" y="2033725"/>
            <a:chExt cx="2136875" cy="2443175"/>
          </a:xfrm>
        </p:grpSpPr>
        <p:sp>
          <p:nvSpPr>
            <p:cNvPr id="294" name="Google Shape;294;p1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_1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6"/>
          <p:cNvSpPr txBox="1"/>
          <p:nvPr>
            <p:ph type="title"/>
          </p:nvPr>
        </p:nvSpPr>
        <p:spPr>
          <a:xfrm>
            <a:off x="2170500" y="1472613"/>
            <a:ext cx="4803000" cy="81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98" name="Google Shape;298;p16"/>
          <p:cNvSpPr txBox="1"/>
          <p:nvPr>
            <p:ph idx="1" type="subTitle"/>
          </p:nvPr>
        </p:nvSpPr>
        <p:spPr>
          <a:xfrm>
            <a:off x="2170500" y="2276788"/>
            <a:ext cx="4803000" cy="13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299" name="Google Shape;299;p16"/>
          <p:cNvGrpSpPr/>
          <p:nvPr/>
        </p:nvGrpSpPr>
        <p:grpSpPr>
          <a:xfrm>
            <a:off x="4080334" y="960694"/>
            <a:ext cx="327797" cy="309306"/>
            <a:chOff x="2614775" y="2033725"/>
            <a:chExt cx="2136875" cy="2443175"/>
          </a:xfrm>
        </p:grpSpPr>
        <p:sp>
          <p:nvSpPr>
            <p:cNvPr id="300" name="Google Shape;300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4" name="Google Shape;304;p16"/>
          <p:cNvGrpSpPr/>
          <p:nvPr/>
        </p:nvGrpSpPr>
        <p:grpSpPr>
          <a:xfrm>
            <a:off x="4408091" y="960694"/>
            <a:ext cx="327797" cy="309306"/>
            <a:chOff x="2614775" y="2033725"/>
            <a:chExt cx="2136875" cy="2443175"/>
          </a:xfrm>
        </p:grpSpPr>
        <p:sp>
          <p:nvSpPr>
            <p:cNvPr id="305" name="Google Shape;305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16"/>
          <p:cNvGrpSpPr/>
          <p:nvPr/>
        </p:nvGrpSpPr>
        <p:grpSpPr>
          <a:xfrm>
            <a:off x="4735831" y="960694"/>
            <a:ext cx="327797" cy="309306"/>
            <a:chOff x="2614775" y="2033725"/>
            <a:chExt cx="2136875" cy="2443175"/>
          </a:xfrm>
        </p:grpSpPr>
        <p:sp>
          <p:nvSpPr>
            <p:cNvPr id="310" name="Google Shape;310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4" name="Google Shape;314;p16"/>
          <p:cNvSpPr/>
          <p:nvPr/>
        </p:nvSpPr>
        <p:spPr>
          <a:xfrm>
            <a:off x="3495000" y="3974025"/>
            <a:ext cx="1329300" cy="7035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6"/>
          <p:cNvSpPr/>
          <p:nvPr/>
        </p:nvSpPr>
        <p:spPr>
          <a:xfrm>
            <a:off x="4515050" y="3974025"/>
            <a:ext cx="1329300" cy="7035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6" name="Google Shape;316;p16"/>
          <p:cNvGrpSpPr/>
          <p:nvPr/>
        </p:nvGrpSpPr>
        <p:grpSpPr>
          <a:xfrm>
            <a:off x="436960" y="-224950"/>
            <a:ext cx="1820190" cy="1717552"/>
            <a:chOff x="2614775" y="2033725"/>
            <a:chExt cx="2136875" cy="2443175"/>
          </a:xfrm>
        </p:grpSpPr>
        <p:sp>
          <p:nvSpPr>
            <p:cNvPr id="317" name="Google Shape;317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16"/>
          <p:cNvSpPr/>
          <p:nvPr/>
        </p:nvSpPr>
        <p:spPr>
          <a:xfrm>
            <a:off x="6276325" y="3974025"/>
            <a:ext cx="883500" cy="7035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" name="Google Shape;320;p16"/>
          <p:cNvGrpSpPr/>
          <p:nvPr/>
        </p:nvGrpSpPr>
        <p:grpSpPr>
          <a:xfrm>
            <a:off x="-400665" y="945050"/>
            <a:ext cx="1820190" cy="1717552"/>
            <a:chOff x="2614775" y="2033725"/>
            <a:chExt cx="2136875" cy="2443175"/>
          </a:xfrm>
        </p:grpSpPr>
        <p:sp>
          <p:nvSpPr>
            <p:cNvPr id="321" name="Google Shape;321;p1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Google Shape;323;p16"/>
          <p:cNvSpPr/>
          <p:nvPr/>
        </p:nvSpPr>
        <p:spPr>
          <a:xfrm rot="10800000">
            <a:off x="-515975" y="3975075"/>
            <a:ext cx="4129200" cy="701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7"/>
          <p:cNvSpPr txBox="1"/>
          <p:nvPr>
            <p:ph type="title"/>
          </p:nvPr>
        </p:nvSpPr>
        <p:spPr>
          <a:xfrm>
            <a:off x="2342550" y="1458913"/>
            <a:ext cx="4458900" cy="144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6" name="Google Shape;326;p17"/>
          <p:cNvSpPr txBox="1"/>
          <p:nvPr>
            <p:ph idx="1" type="subTitle"/>
          </p:nvPr>
        </p:nvSpPr>
        <p:spPr>
          <a:xfrm>
            <a:off x="2099075" y="2907900"/>
            <a:ext cx="4945800" cy="7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27" name="Google Shape;327;p17"/>
          <p:cNvSpPr/>
          <p:nvPr/>
        </p:nvSpPr>
        <p:spPr>
          <a:xfrm flipH="1" rot="10800000">
            <a:off x="5528700" y="4206700"/>
            <a:ext cx="15990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7"/>
          <p:cNvSpPr/>
          <p:nvPr/>
        </p:nvSpPr>
        <p:spPr>
          <a:xfrm flipH="1" rot="10800000">
            <a:off x="6931450" y="4206700"/>
            <a:ext cx="273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9" name="Google Shape;329;p17"/>
          <p:cNvGrpSpPr/>
          <p:nvPr/>
        </p:nvGrpSpPr>
        <p:grpSpPr>
          <a:xfrm>
            <a:off x="4080334" y="960694"/>
            <a:ext cx="327797" cy="309306"/>
            <a:chOff x="2614775" y="2033725"/>
            <a:chExt cx="2136875" cy="2443175"/>
          </a:xfrm>
        </p:grpSpPr>
        <p:sp>
          <p:nvSpPr>
            <p:cNvPr id="330" name="Google Shape;330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17"/>
          <p:cNvGrpSpPr/>
          <p:nvPr/>
        </p:nvGrpSpPr>
        <p:grpSpPr>
          <a:xfrm>
            <a:off x="4408091" y="960694"/>
            <a:ext cx="327797" cy="309306"/>
            <a:chOff x="2614775" y="2033725"/>
            <a:chExt cx="2136875" cy="2443175"/>
          </a:xfrm>
        </p:grpSpPr>
        <p:sp>
          <p:nvSpPr>
            <p:cNvPr id="335" name="Google Shape;335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17"/>
          <p:cNvGrpSpPr/>
          <p:nvPr/>
        </p:nvGrpSpPr>
        <p:grpSpPr>
          <a:xfrm>
            <a:off x="4735831" y="960694"/>
            <a:ext cx="327797" cy="309306"/>
            <a:chOff x="2614775" y="2033725"/>
            <a:chExt cx="2136875" cy="2443175"/>
          </a:xfrm>
        </p:grpSpPr>
        <p:sp>
          <p:nvSpPr>
            <p:cNvPr id="340" name="Google Shape;340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4" name="Google Shape;344;p17"/>
          <p:cNvGrpSpPr/>
          <p:nvPr/>
        </p:nvGrpSpPr>
        <p:grpSpPr>
          <a:xfrm>
            <a:off x="7438485" y="604750"/>
            <a:ext cx="1820190" cy="1717552"/>
            <a:chOff x="2614775" y="2033725"/>
            <a:chExt cx="2136875" cy="2443175"/>
          </a:xfrm>
        </p:grpSpPr>
        <p:sp>
          <p:nvSpPr>
            <p:cNvPr id="345" name="Google Shape;345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7" name="Google Shape;347;p17"/>
          <p:cNvGrpSpPr/>
          <p:nvPr/>
        </p:nvGrpSpPr>
        <p:grpSpPr>
          <a:xfrm>
            <a:off x="8234860" y="1522050"/>
            <a:ext cx="1820190" cy="1717552"/>
            <a:chOff x="2614775" y="2033725"/>
            <a:chExt cx="2136875" cy="2443175"/>
          </a:xfrm>
        </p:grpSpPr>
        <p:sp>
          <p:nvSpPr>
            <p:cNvPr id="348" name="Google Shape;348;p1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0" name="Google Shape;350;p17"/>
          <p:cNvSpPr/>
          <p:nvPr/>
        </p:nvSpPr>
        <p:spPr>
          <a:xfrm flipH="1">
            <a:off x="0" y="860650"/>
            <a:ext cx="2670300" cy="50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8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53" name="Google Shape;353;p18"/>
          <p:cNvSpPr txBox="1"/>
          <p:nvPr>
            <p:ph idx="1" type="subTitle"/>
          </p:nvPr>
        </p:nvSpPr>
        <p:spPr>
          <a:xfrm>
            <a:off x="713225" y="1454700"/>
            <a:ext cx="5238900" cy="24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9pPr>
          </a:lstStyle>
          <a:p/>
        </p:txBody>
      </p:sp>
      <p:grpSp>
        <p:nvGrpSpPr>
          <p:cNvPr id="354" name="Google Shape;354;p18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355" name="Google Shape;355;p1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18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360" name="Google Shape;360;p1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4" name="Google Shape;364;p18"/>
          <p:cNvGrpSpPr/>
          <p:nvPr/>
        </p:nvGrpSpPr>
        <p:grpSpPr>
          <a:xfrm>
            <a:off x="7054435" y="430925"/>
            <a:ext cx="2616565" cy="2634852"/>
            <a:chOff x="6444835" y="-635875"/>
            <a:chExt cx="2616565" cy="2634852"/>
          </a:xfrm>
        </p:grpSpPr>
        <p:grpSp>
          <p:nvGrpSpPr>
            <p:cNvPr id="365" name="Google Shape;365;p18"/>
            <p:cNvGrpSpPr/>
            <p:nvPr/>
          </p:nvGrpSpPr>
          <p:grpSpPr>
            <a:xfrm>
              <a:off x="6444835" y="-635875"/>
              <a:ext cx="1820190" cy="1717552"/>
              <a:chOff x="2614775" y="2033725"/>
              <a:chExt cx="2136875" cy="2443175"/>
            </a:xfrm>
          </p:grpSpPr>
          <p:sp>
            <p:nvSpPr>
              <p:cNvPr id="366" name="Google Shape;366;p18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18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8" name="Google Shape;368;p18"/>
            <p:cNvGrpSpPr/>
            <p:nvPr/>
          </p:nvGrpSpPr>
          <p:grpSpPr>
            <a:xfrm>
              <a:off x="7241210" y="281425"/>
              <a:ext cx="1820190" cy="1717552"/>
              <a:chOff x="2614775" y="2033725"/>
              <a:chExt cx="2136875" cy="2443175"/>
            </a:xfrm>
          </p:grpSpPr>
          <p:sp>
            <p:nvSpPr>
              <p:cNvPr id="369" name="Google Shape;369;p18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18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1" name="Google Shape;371;p18"/>
          <p:cNvSpPr/>
          <p:nvPr/>
        </p:nvSpPr>
        <p:spPr>
          <a:xfrm>
            <a:off x="5398300" y="4526525"/>
            <a:ext cx="25296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8"/>
          <p:cNvSpPr/>
          <p:nvPr/>
        </p:nvSpPr>
        <p:spPr>
          <a:xfrm flipH="1">
            <a:off x="1423836" y="4526525"/>
            <a:ext cx="37650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8"/>
          <p:cNvSpPr/>
          <p:nvPr/>
        </p:nvSpPr>
        <p:spPr>
          <a:xfrm>
            <a:off x="-25" y="4526525"/>
            <a:ext cx="12144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8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9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76" name="Google Shape;376;p19"/>
          <p:cNvSpPr txBox="1"/>
          <p:nvPr>
            <p:ph idx="1" type="subTitle"/>
          </p:nvPr>
        </p:nvSpPr>
        <p:spPr>
          <a:xfrm>
            <a:off x="713225" y="1074175"/>
            <a:ext cx="7717500" cy="33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9pPr>
          </a:lstStyle>
          <a:p/>
        </p:txBody>
      </p:sp>
      <p:grpSp>
        <p:nvGrpSpPr>
          <p:cNvPr id="377" name="Google Shape;377;p19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378" name="Google Shape;378;p1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2" name="Google Shape;382;p19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383" name="Google Shape;383;p1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7" name="Google Shape;387;p19"/>
          <p:cNvSpPr/>
          <p:nvPr/>
        </p:nvSpPr>
        <p:spPr>
          <a:xfrm>
            <a:off x="2241075" y="4526525"/>
            <a:ext cx="53421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9"/>
          <p:cNvSpPr/>
          <p:nvPr/>
        </p:nvSpPr>
        <p:spPr>
          <a:xfrm flipH="1">
            <a:off x="-21300" y="4526525"/>
            <a:ext cx="19380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9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0"/>
          <p:cNvSpPr txBox="1"/>
          <p:nvPr>
            <p:ph type="title"/>
          </p:nvPr>
        </p:nvSpPr>
        <p:spPr>
          <a:xfrm>
            <a:off x="2691225" y="1576500"/>
            <a:ext cx="3733200" cy="7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391" name="Google Shape;391;p20"/>
          <p:cNvSpPr txBox="1"/>
          <p:nvPr>
            <p:ph idx="1" type="subTitle"/>
          </p:nvPr>
        </p:nvSpPr>
        <p:spPr>
          <a:xfrm>
            <a:off x="1977450" y="2299500"/>
            <a:ext cx="5189100" cy="12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92" name="Google Shape;392;p20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393" name="Google Shape;393;p2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7" name="Google Shape;397;p20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398" name="Google Shape;398;p2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20"/>
          <p:cNvGrpSpPr/>
          <p:nvPr/>
        </p:nvGrpSpPr>
        <p:grpSpPr>
          <a:xfrm>
            <a:off x="-349365" y="-621950"/>
            <a:ext cx="2724840" cy="2484052"/>
            <a:chOff x="-399215" y="-983625"/>
            <a:chExt cx="2724840" cy="2484052"/>
          </a:xfrm>
        </p:grpSpPr>
        <p:grpSp>
          <p:nvGrpSpPr>
            <p:cNvPr id="403" name="Google Shape;403;p20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404" name="Google Shape;404;p20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0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6" name="Google Shape;406;p20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407" name="Google Shape;407;p20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20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9" name="Google Shape;409;p20"/>
          <p:cNvSpPr/>
          <p:nvPr/>
        </p:nvSpPr>
        <p:spPr>
          <a:xfrm flipH="1">
            <a:off x="-1" y="4526525"/>
            <a:ext cx="37650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0"/>
          <p:cNvSpPr/>
          <p:nvPr/>
        </p:nvSpPr>
        <p:spPr>
          <a:xfrm>
            <a:off x="3988300" y="4526525"/>
            <a:ext cx="25296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0"/>
          <p:cNvSpPr/>
          <p:nvPr/>
        </p:nvSpPr>
        <p:spPr>
          <a:xfrm>
            <a:off x="5299375" y="661375"/>
            <a:ext cx="38445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4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1"/>
          <p:cNvSpPr txBox="1"/>
          <p:nvPr>
            <p:ph type="title"/>
          </p:nvPr>
        </p:nvSpPr>
        <p:spPr>
          <a:xfrm>
            <a:off x="713225" y="445025"/>
            <a:ext cx="7717500" cy="12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414" name="Google Shape;414;p21"/>
          <p:cNvSpPr txBox="1"/>
          <p:nvPr>
            <p:ph idx="1" type="subTitle"/>
          </p:nvPr>
        </p:nvSpPr>
        <p:spPr>
          <a:xfrm>
            <a:off x="2060400" y="1916850"/>
            <a:ext cx="5023200" cy="22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9pPr>
          </a:lstStyle>
          <a:p/>
        </p:txBody>
      </p:sp>
      <p:sp>
        <p:nvSpPr>
          <p:cNvPr id="415" name="Google Shape;415;p21"/>
          <p:cNvSpPr/>
          <p:nvPr/>
        </p:nvSpPr>
        <p:spPr>
          <a:xfrm flipH="1">
            <a:off x="4089600" y="4526525"/>
            <a:ext cx="50544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6" name="Google Shape;416;p21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417" name="Google Shape;417;p2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1" name="Google Shape;421;p21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422" name="Google Shape;422;p2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6" name="Google Shape;426;p21"/>
          <p:cNvSpPr/>
          <p:nvPr/>
        </p:nvSpPr>
        <p:spPr>
          <a:xfrm>
            <a:off x="7508400" y="1170325"/>
            <a:ext cx="16356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1"/>
          <p:cNvSpPr/>
          <p:nvPr/>
        </p:nvSpPr>
        <p:spPr>
          <a:xfrm>
            <a:off x="1442150" y="4526525"/>
            <a:ext cx="24789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17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2"/>
          <p:cNvSpPr txBox="1"/>
          <p:nvPr>
            <p:ph type="title"/>
          </p:nvPr>
        </p:nvSpPr>
        <p:spPr>
          <a:xfrm>
            <a:off x="713225" y="445025"/>
            <a:ext cx="7717500" cy="7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430" name="Google Shape;430;p22"/>
          <p:cNvSpPr txBox="1"/>
          <p:nvPr>
            <p:ph idx="1" type="subTitle"/>
          </p:nvPr>
        </p:nvSpPr>
        <p:spPr>
          <a:xfrm>
            <a:off x="713225" y="1562900"/>
            <a:ext cx="4328100" cy="25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"/>
              <a:buChar char="■"/>
              <a:defRPr/>
            </a:lvl9pPr>
          </a:lstStyle>
          <a:p/>
        </p:txBody>
      </p:sp>
      <p:grpSp>
        <p:nvGrpSpPr>
          <p:cNvPr id="431" name="Google Shape;431;p22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432" name="Google Shape;432;p2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6" name="Google Shape;436;p22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437" name="Google Shape;437;p2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1" name="Google Shape;441;p22"/>
          <p:cNvSpPr/>
          <p:nvPr/>
        </p:nvSpPr>
        <p:spPr>
          <a:xfrm>
            <a:off x="2309125" y="4533400"/>
            <a:ext cx="28119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2"/>
          <p:cNvSpPr/>
          <p:nvPr/>
        </p:nvSpPr>
        <p:spPr>
          <a:xfrm>
            <a:off x="0" y="4533400"/>
            <a:ext cx="20358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2"/>
          <p:cNvSpPr/>
          <p:nvPr/>
        </p:nvSpPr>
        <p:spPr>
          <a:xfrm flipH="1">
            <a:off x="5394350" y="4526525"/>
            <a:ext cx="13746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19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446" name="Google Shape;446;p23"/>
          <p:cNvSpPr txBox="1"/>
          <p:nvPr>
            <p:ph idx="1" type="subTitle"/>
          </p:nvPr>
        </p:nvSpPr>
        <p:spPr>
          <a:xfrm>
            <a:off x="713225" y="1074175"/>
            <a:ext cx="7717500" cy="33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/>
            </a:lvl9pPr>
          </a:lstStyle>
          <a:p/>
        </p:txBody>
      </p:sp>
      <p:grpSp>
        <p:nvGrpSpPr>
          <p:cNvPr id="447" name="Google Shape;447;p23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448" name="Google Shape;448;p2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23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453" name="Google Shape;453;p2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7" name="Google Shape;457;p23"/>
          <p:cNvSpPr/>
          <p:nvPr/>
        </p:nvSpPr>
        <p:spPr>
          <a:xfrm>
            <a:off x="7986975" y="667500"/>
            <a:ext cx="11571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3"/>
          <p:cNvSpPr/>
          <p:nvPr/>
        </p:nvSpPr>
        <p:spPr>
          <a:xfrm>
            <a:off x="4061500" y="4526525"/>
            <a:ext cx="37335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3"/>
          <p:cNvSpPr/>
          <p:nvPr/>
        </p:nvSpPr>
        <p:spPr>
          <a:xfrm>
            <a:off x="-21400" y="4526525"/>
            <a:ext cx="37335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6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4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grpSp>
        <p:nvGrpSpPr>
          <p:cNvPr id="462" name="Google Shape;462;p24"/>
          <p:cNvGrpSpPr/>
          <p:nvPr/>
        </p:nvGrpSpPr>
        <p:grpSpPr>
          <a:xfrm>
            <a:off x="-1417815" y="770850"/>
            <a:ext cx="1820190" cy="1717552"/>
            <a:chOff x="2614775" y="2033725"/>
            <a:chExt cx="2136875" cy="2443175"/>
          </a:xfrm>
        </p:grpSpPr>
        <p:sp>
          <p:nvSpPr>
            <p:cNvPr id="463" name="Google Shape;463;p2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5" name="Google Shape;465;p24"/>
          <p:cNvGrpSpPr/>
          <p:nvPr/>
        </p:nvGrpSpPr>
        <p:grpSpPr>
          <a:xfrm>
            <a:off x="-621440" y="1688150"/>
            <a:ext cx="1820190" cy="1717552"/>
            <a:chOff x="2614775" y="2033725"/>
            <a:chExt cx="2136875" cy="2443175"/>
          </a:xfrm>
        </p:grpSpPr>
        <p:sp>
          <p:nvSpPr>
            <p:cNvPr id="466" name="Google Shape;466;p2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8" name="Google Shape;468;p24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469" name="Google Shape;469;p2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3" name="Google Shape;473;p24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474" name="Google Shape;474;p2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8" name="Google Shape;478;p24"/>
          <p:cNvSpPr/>
          <p:nvPr/>
        </p:nvSpPr>
        <p:spPr>
          <a:xfrm>
            <a:off x="0" y="4526525"/>
            <a:ext cx="57555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4"/>
          <p:cNvSpPr/>
          <p:nvPr/>
        </p:nvSpPr>
        <p:spPr>
          <a:xfrm>
            <a:off x="5932475" y="4526525"/>
            <a:ext cx="9336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7"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5"/>
          <p:cNvSpPr/>
          <p:nvPr/>
        </p:nvSpPr>
        <p:spPr>
          <a:xfrm flipH="1">
            <a:off x="3940801" y="4533400"/>
            <a:ext cx="52032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2" name="Google Shape;482;p25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483" name="Google Shape;483;p2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2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7" name="Google Shape;487;p25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488" name="Google Shape;488;p2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5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5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2" name="Google Shape;492;p25"/>
          <p:cNvSpPr/>
          <p:nvPr/>
        </p:nvSpPr>
        <p:spPr>
          <a:xfrm>
            <a:off x="2649725" y="4533400"/>
            <a:ext cx="12144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5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grpSp>
        <p:nvGrpSpPr>
          <p:cNvPr id="494" name="Google Shape;494;p25"/>
          <p:cNvGrpSpPr/>
          <p:nvPr/>
        </p:nvGrpSpPr>
        <p:grpSpPr>
          <a:xfrm>
            <a:off x="7321535" y="-510575"/>
            <a:ext cx="2616565" cy="2634852"/>
            <a:chOff x="6444835" y="-635875"/>
            <a:chExt cx="2616565" cy="2634852"/>
          </a:xfrm>
        </p:grpSpPr>
        <p:grpSp>
          <p:nvGrpSpPr>
            <p:cNvPr id="495" name="Google Shape;495;p25"/>
            <p:cNvGrpSpPr/>
            <p:nvPr/>
          </p:nvGrpSpPr>
          <p:grpSpPr>
            <a:xfrm>
              <a:off x="6444835" y="-635875"/>
              <a:ext cx="1820190" cy="1717552"/>
              <a:chOff x="2614775" y="2033725"/>
              <a:chExt cx="2136875" cy="2443175"/>
            </a:xfrm>
          </p:grpSpPr>
          <p:sp>
            <p:nvSpPr>
              <p:cNvPr id="496" name="Google Shape;496;p25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25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8" name="Google Shape;498;p25"/>
            <p:cNvGrpSpPr/>
            <p:nvPr/>
          </p:nvGrpSpPr>
          <p:grpSpPr>
            <a:xfrm>
              <a:off x="7241210" y="281425"/>
              <a:ext cx="1820190" cy="1717552"/>
              <a:chOff x="2614775" y="2033725"/>
              <a:chExt cx="2136875" cy="2443175"/>
            </a:xfrm>
          </p:grpSpPr>
          <p:sp>
            <p:nvSpPr>
              <p:cNvPr id="499" name="Google Shape;499;p25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25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0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grpSp>
        <p:nvGrpSpPr>
          <p:cNvPr id="503" name="Google Shape;503;p26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504" name="Google Shape;504;p2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26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509" name="Google Shape;509;p2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6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6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3" name="Google Shape;513;p26"/>
          <p:cNvSpPr/>
          <p:nvPr/>
        </p:nvSpPr>
        <p:spPr>
          <a:xfrm flipH="1">
            <a:off x="50" y="4526525"/>
            <a:ext cx="39489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6"/>
          <p:cNvSpPr/>
          <p:nvPr/>
        </p:nvSpPr>
        <p:spPr>
          <a:xfrm flipH="1">
            <a:off x="4124475" y="4526525"/>
            <a:ext cx="24579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26"/>
          <p:cNvSpPr/>
          <p:nvPr/>
        </p:nvSpPr>
        <p:spPr>
          <a:xfrm flipH="1">
            <a:off x="7576500" y="1154350"/>
            <a:ext cx="15675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6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7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18" name="Google Shape;518;p27"/>
          <p:cNvSpPr txBox="1"/>
          <p:nvPr>
            <p:ph idx="1" type="subTitle"/>
          </p:nvPr>
        </p:nvSpPr>
        <p:spPr>
          <a:xfrm>
            <a:off x="713227" y="1475413"/>
            <a:ext cx="28560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19" name="Google Shape;519;p27"/>
          <p:cNvSpPr txBox="1"/>
          <p:nvPr>
            <p:ph idx="2" type="subTitle"/>
          </p:nvPr>
        </p:nvSpPr>
        <p:spPr>
          <a:xfrm>
            <a:off x="713250" y="1820887"/>
            <a:ext cx="2856000" cy="621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20" name="Google Shape;520;p27"/>
          <p:cNvSpPr txBox="1"/>
          <p:nvPr>
            <p:ph idx="3" type="subTitle"/>
          </p:nvPr>
        </p:nvSpPr>
        <p:spPr>
          <a:xfrm>
            <a:off x="5574725" y="3043863"/>
            <a:ext cx="28521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21" name="Google Shape;521;p27"/>
          <p:cNvSpPr txBox="1"/>
          <p:nvPr>
            <p:ph idx="4" type="subTitle"/>
          </p:nvPr>
        </p:nvSpPr>
        <p:spPr>
          <a:xfrm>
            <a:off x="5578575" y="3389338"/>
            <a:ext cx="2852100" cy="621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522" name="Google Shape;522;p27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523" name="Google Shape;523;p2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7" name="Google Shape;527;p27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528" name="Google Shape;528;p2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27"/>
          <p:cNvSpPr/>
          <p:nvPr/>
        </p:nvSpPr>
        <p:spPr>
          <a:xfrm>
            <a:off x="1469575" y="4533400"/>
            <a:ext cx="17247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7"/>
          <p:cNvSpPr/>
          <p:nvPr/>
        </p:nvSpPr>
        <p:spPr>
          <a:xfrm>
            <a:off x="3376025" y="4533400"/>
            <a:ext cx="29229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7"/>
          <p:cNvSpPr/>
          <p:nvPr/>
        </p:nvSpPr>
        <p:spPr>
          <a:xfrm flipH="1">
            <a:off x="6480600" y="4533400"/>
            <a:ext cx="26634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7"/>
          <p:cNvSpPr/>
          <p:nvPr/>
        </p:nvSpPr>
        <p:spPr>
          <a:xfrm>
            <a:off x="1675" y="3363575"/>
            <a:ext cx="35637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_12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8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38" name="Google Shape;538;p28"/>
          <p:cNvSpPr txBox="1"/>
          <p:nvPr>
            <p:ph idx="1" type="subTitle"/>
          </p:nvPr>
        </p:nvSpPr>
        <p:spPr>
          <a:xfrm>
            <a:off x="787938" y="2851734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539" name="Google Shape;539;p28"/>
          <p:cNvSpPr txBox="1"/>
          <p:nvPr>
            <p:ph idx="2" type="subTitle"/>
          </p:nvPr>
        </p:nvSpPr>
        <p:spPr>
          <a:xfrm>
            <a:off x="787950" y="3155001"/>
            <a:ext cx="2161800" cy="7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40" name="Google Shape;540;p28"/>
          <p:cNvSpPr txBox="1"/>
          <p:nvPr>
            <p:ph idx="3" type="subTitle"/>
          </p:nvPr>
        </p:nvSpPr>
        <p:spPr>
          <a:xfrm>
            <a:off x="3493263" y="2851734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541" name="Google Shape;541;p28"/>
          <p:cNvSpPr txBox="1"/>
          <p:nvPr>
            <p:ph idx="4" type="subTitle"/>
          </p:nvPr>
        </p:nvSpPr>
        <p:spPr>
          <a:xfrm>
            <a:off x="3493263" y="3155001"/>
            <a:ext cx="2161800" cy="7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42" name="Google Shape;542;p28"/>
          <p:cNvSpPr txBox="1"/>
          <p:nvPr>
            <p:ph idx="5" type="subTitle"/>
          </p:nvPr>
        </p:nvSpPr>
        <p:spPr>
          <a:xfrm>
            <a:off x="6197088" y="2851734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543" name="Google Shape;543;p28"/>
          <p:cNvSpPr txBox="1"/>
          <p:nvPr>
            <p:ph idx="6" type="subTitle"/>
          </p:nvPr>
        </p:nvSpPr>
        <p:spPr>
          <a:xfrm>
            <a:off x="6197100" y="3155001"/>
            <a:ext cx="2161800" cy="7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44" name="Google Shape;544;p28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545" name="Google Shape;545;p2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28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550" name="Google Shape;550;p2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8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4" name="Google Shape;554;p28"/>
          <p:cNvSpPr/>
          <p:nvPr/>
        </p:nvSpPr>
        <p:spPr>
          <a:xfrm flipH="1">
            <a:off x="3222325" y="4533400"/>
            <a:ext cx="59217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8"/>
          <p:cNvSpPr/>
          <p:nvPr/>
        </p:nvSpPr>
        <p:spPr>
          <a:xfrm flipH="1">
            <a:off x="1254125" y="4533400"/>
            <a:ext cx="17988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8"/>
          <p:cNvSpPr/>
          <p:nvPr/>
        </p:nvSpPr>
        <p:spPr>
          <a:xfrm flipH="1">
            <a:off x="7831350" y="1177225"/>
            <a:ext cx="13128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3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9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59" name="Google Shape;559;p29"/>
          <p:cNvSpPr txBox="1"/>
          <p:nvPr>
            <p:ph idx="1" type="subTitle"/>
          </p:nvPr>
        </p:nvSpPr>
        <p:spPr>
          <a:xfrm flipH="1">
            <a:off x="1540131" y="1277850"/>
            <a:ext cx="40041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60" name="Google Shape;560;p29"/>
          <p:cNvSpPr txBox="1"/>
          <p:nvPr>
            <p:ph idx="2" type="subTitle"/>
          </p:nvPr>
        </p:nvSpPr>
        <p:spPr>
          <a:xfrm flipH="1">
            <a:off x="1540100" y="1649800"/>
            <a:ext cx="4004100" cy="462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61" name="Google Shape;561;p29"/>
          <p:cNvSpPr txBox="1"/>
          <p:nvPr>
            <p:ph idx="3" type="subTitle"/>
          </p:nvPr>
        </p:nvSpPr>
        <p:spPr>
          <a:xfrm flipH="1">
            <a:off x="1545525" y="2346974"/>
            <a:ext cx="40041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62" name="Google Shape;562;p29"/>
          <p:cNvSpPr txBox="1"/>
          <p:nvPr>
            <p:ph idx="4" type="subTitle"/>
          </p:nvPr>
        </p:nvSpPr>
        <p:spPr>
          <a:xfrm flipH="1">
            <a:off x="1540125" y="2718925"/>
            <a:ext cx="4004100" cy="462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63" name="Google Shape;563;p29"/>
          <p:cNvSpPr txBox="1"/>
          <p:nvPr>
            <p:ph idx="5" type="subTitle"/>
          </p:nvPr>
        </p:nvSpPr>
        <p:spPr>
          <a:xfrm flipH="1">
            <a:off x="1545311" y="3416099"/>
            <a:ext cx="40041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64" name="Google Shape;564;p29"/>
          <p:cNvSpPr txBox="1"/>
          <p:nvPr>
            <p:ph idx="6" type="subTitle"/>
          </p:nvPr>
        </p:nvSpPr>
        <p:spPr>
          <a:xfrm flipH="1">
            <a:off x="1545275" y="3788050"/>
            <a:ext cx="4004100" cy="462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65" name="Google Shape;565;p29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566" name="Google Shape;566;p2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0" name="Google Shape;570;p29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571" name="Google Shape;571;p2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9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9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5" name="Google Shape;575;p29"/>
          <p:cNvSpPr/>
          <p:nvPr/>
        </p:nvSpPr>
        <p:spPr>
          <a:xfrm>
            <a:off x="4173650" y="4526525"/>
            <a:ext cx="16356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9"/>
          <p:cNvSpPr/>
          <p:nvPr/>
        </p:nvSpPr>
        <p:spPr>
          <a:xfrm>
            <a:off x="-1" y="4526525"/>
            <a:ext cx="37650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">
  <p:cSld name="CUSTOM_15"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0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79" name="Google Shape;579;p30"/>
          <p:cNvSpPr txBox="1"/>
          <p:nvPr>
            <p:ph idx="1" type="subTitle"/>
          </p:nvPr>
        </p:nvSpPr>
        <p:spPr>
          <a:xfrm>
            <a:off x="720000" y="3050326"/>
            <a:ext cx="1809600" cy="662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80" name="Google Shape;580;p30"/>
          <p:cNvSpPr txBox="1"/>
          <p:nvPr>
            <p:ph idx="2" type="subTitle"/>
          </p:nvPr>
        </p:nvSpPr>
        <p:spPr>
          <a:xfrm>
            <a:off x="720021" y="3737751"/>
            <a:ext cx="18096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81" name="Google Shape;581;p30"/>
          <p:cNvSpPr txBox="1"/>
          <p:nvPr>
            <p:ph idx="3" type="subTitle"/>
          </p:nvPr>
        </p:nvSpPr>
        <p:spPr>
          <a:xfrm>
            <a:off x="4647917" y="3050326"/>
            <a:ext cx="1807200" cy="662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82" name="Google Shape;582;p30"/>
          <p:cNvSpPr txBox="1"/>
          <p:nvPr>
            <p:ph idx="4" type="subTitle"/>
          </p:nvPr>
        </p:nvSpPr>
        <p:spPr>
          <a:xfrm>
            <a:off x="4652772" y="3737751"/>
            <a:ext cx="18072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83" name="Google Shape;583;p30"/>
          <p:cNvSpPr txBox="1"/>
          <p:nvPr>
            <p:ph idx="5" type="subTitle"/>
          </p:nvPr>
        </p:nvSpPr>
        <p:spPr>
          <a:xfrm>
            <a:off x="2683958" y="3050326"/>
            <a:ext cx="1809600" cy="662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84" name="Google Shape;584;p30"/>
          <p:cNvSpPr txBox="1"/>
          <p:nvPr>
            <p:ph idx="6" type="subTitle"/>
          </p:nvPr>
        </p:nvSpPr>
        <p:spPr>
          <a:xfrm>
            <a:off x="2686396" y="3737751"/>
            <a:ext cx="18096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85" name="Google Shape;585;p30"/>
          <p:cNvSpPr txBox="1"/>
          <p:nvPr>
            <p:ph idx="7" type="subTitle"/>
          </p:nvPr>
        </p:nvSpPr>
        <p:spPr>
          <a:xfrm>
            <a:off x="6614325" y="3050326"/>
            <a:ext cx="1807200" cy="662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Archivo Black"/>
              <a:buNone/>
              <a:defRPr sz="2200">
                <a:solidFill>
                  <a:schemeClr val="accent4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586" name="Google Shape;586;p30"/>
          <p:cNvSpPr txBox="1"/>
          <p:nvPr>
            <p:ph idx="8" type="subTitle"/>
          </p:nvPr>
        </p:nvSpPr>
        <p:spPr>
          <a:xfrm>
            <a:off x="6616747" y="3737751"/>
            <a:ext cx="18072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587" name="Google Shape;587;p30"/>
          <p:cNvGrpSpPr/>
          <p:nvPr/>
        </p:nvGrpSpPr>
        <p:grpSpPr>
          <a:xfrm>
            <a:off x="8144409" y="4496369"/>
            <a:ext cx="327797" cy="309306"/>
            <a:chOff x="2614775" y="2033725"/>
            <a:chExt cx="2136875" cy="2443175"/>
          </a:xfrm>
        </p:grpSpPr>
        <p:sp>
          <p:nvSpPr>
            <p:cNvPr id="588" name="Google Shape;588;p3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2" name="Google Shape;592;p30"/>
          <p:cNvGrpSpPr/>
          <p:nvPr/>
        </p:nvGrpSpPr>
        <p:grpSpPr>
          <a:xfrm>
            <a:off x="8472166" y="4496369"/>
            <a:ext cx="327797" cy="309306"/>
            <a:chOff x="2614775" y="2033725"/>
            <a:chExt cx="2136875" cy="2443175"/>
          </a:xfrm>
        </p:grpSpPr>
        <p:sp>
          <p:nvSpPr>
            <p:cNvPr id="593" name="Google Shape;593;p3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0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0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7" name="Google Shape;597;p30"/>
          <p:cNvSpPr/>
          <p:nvPr/>
        </p:nvSpPr>
        <p:spPr>
          <a:xfrm>
            <a:off x="0" y="4533400"/>
            <a:ext cx="39423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0"/>
          <p:cNvSpPr/>
          <p:nvPr/>
        </p:nvSpPr>
        <p:spPr>
          <a:xfrm>
            <a:off x="4101200" y="4533400"/>
            <a:ext cx="35637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CUSTOM_11"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01" name="Google Shape;601;p31"/>
          <p:cNvSpPr txBox="1"/>
          <p:nvPr>
            <p:ph idx="1" type="subTitle"/>
          </p:nvPr>
        </p:nvSpPr>
        <p:spPr>
          <a:xfrm>
            <a:off x="787938" y="1891354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602" name="Google Shape;602;p31"/>
          <p:cNvSpPr txBox="1"/>
          <p:nvPr>
            <p:ph idx="2" type="subTitle"/>
          </p:nvPr>
        </p:nvSpPr>
        <p:spPr>
          <a:xfrm>
            <a:off x="787950" y="2181503"/>
            <a:ext cx="21618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03" name="Google Shape;603;p31"/>
          <p:cNvSpPr txBox="1"/>
          <p:nvPr>
            <p:ph idx="3" type="subTitle"/>
          </p:nvPr>
        </p:nvSpPr>
        <p:spPr>
          <a:xfrm>
            <a:off x="3493263" y="1891354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604" name="Google Shape;604;p31"/>
          <p:cNvSpPr txBox="1"/>
          <p:nvPr>
            <p:ph idx="4" type="subTitle"/>
          </p:nvPr>
        </p:nvSpPr>
        <p:spPr>
          <a:xfrm>
            <a:off x="3493263" y="2181503"/>
            <a:ext cx="21618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05" name="Google Shape;605;p31"/>
          <p:cNvSpPr txBox="1"/>
          <p:nvPr>
            <p:ph idx="5" type="subTitle"/>
          </p:nvPr>
        </p:nvSpPr>
        <p:spPr>
          <a:xfrm>
            <a:off x="6197088" y="1891354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606" name="Google Shape;606;p31"/>
          <p:cNvSpPr txBox="1"/>
          <p:nvPr>
            <p:ph idx="6" type="subTitle"/>
          </p:nvPr>
        </p:nvSpPr>
        <p:spPr>
          <a:xfrm>
            <a:off x="6197100" y="2181503"/>
            <a:ext cx="21618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7" name="Google Shape;607;p31"/>
          <p:cNvSpPr txBox="1"/>
          <p:nvPr>
            <p:ph idx="7" type="subTitle"/>
          </p:nvPr>
        </p:nvSpPr>
        <p:spPr>
          <a:xfrm>
            <a:off x="785038" y="3539329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608" name="Google Shape;608;p31"/>
          <p:cNvSpPr txBox="1"/>
          <p:nvPr>
            <p:ph idx="8" type="subTitle"/>
          </p:nvPr>
        </p:nvSpPr>
        <p:spPr>
          <a:xfrm>
            <a:off x="790900" y="3829528"/>
            <a:ext cx="21618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09" name="Google Shape;609;p31"/>
          <p:cNvSpPr txBox="1"/>
          <p:nvPr>
            <p:ph idx="9" type="subTitle"/>
          </p:nvPr>
        </p:nvSpPr>
        <p:spPr>
          <a:xfrm>
            <a:off x="3493263" y="3539329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610" name="Google Shape;610;p31"/>
          <p:cNvSpPr txBox="1"/>
          <p:nvPr>
            <p:ph idx="13" type="subTitle"/>
          </p:nvPr>
        </p:nvSpPr>
        <p:spPr>
          <a:xfrm>
            <a:off x="3493263" y="3829528"/>
            <a:ext cx="21618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11" name="Google Shape;611;p31"/>
          <p:cNvSpPr txBox="1"/>
          <p:nvPr>
            <p:ph idx="14" type="subTitle"/>
          </p:nvPr>
        </p:nvSpPr>
        <p:spPr>
          <a:xfrm>
            <a:off x="6194188" y="3539329"/>
            <a:ext cx="2161800" cy="309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400"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Montserrat Black"/>
              <a:buNone/>
              <a:defRPr sz="2200">
                <a:solidFill>
                  <a:schemeClr val="lt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/>
        </p:txBody>
      </p:sp>
      <p:sp>
        <p:nvSpPr>
          <p:cNvPr id="612" name="Google Shape;612;p31"/>
          <p:cNvSpPr txBox="1"/>
          <p:nvPr>
            <p:ph idx="15" type="subTitle"/>
          </p:nvPr>
        </p:nvSpPr>
        <p:spPr>
          <a:xfrm>
            <a:off x="6194200" y="3829528"/>
            <a:ext cx="2161800" cy="49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613" name="Google Shape;613;p31"/>
          <p:cNvGrpSpPr/>
          <p:nvPr/>
        </p:nvGrpSpPr>
        <p:grpSpPr>
          <a:xfrm>
            <a:off x="7356410" y="-1132100"/>
            <a:ext cx="2724840" cy="2484052"/>
            <a:chOff x="-399215" y="-983625"/>
            <a:chExt cx="2724840" cy="2484052"/>
          </a:xfrm>
        </p:grpSpPr>
        <p:grpSp>
          <p:nvGrpSpPr>
            <p:cNvPr id="614" name="Google Shape;614;p31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615" name="Google Shape;615;p31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31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7" name="Google Shape;617;p31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618" name="Google Shape;618;p31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31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20" name="Google Shape;620;p31"/>
          <p:cNvGrpSpPr/>
          <p:nvPr/>
        </p:nvGrpSpPr>
        <p:grpSpPr>
          <a:xfrm flipH="1">
            <a:off x="4570504" y="4503244"/>
            <a:ext cx="327797" cy="309306"/>
            <a:chOff x="2614775" y="2033725"/>
            <a:chExt cx="2136875" cy="2443175"/>
          </a:xfrm>
        </p:grpSpPr>
        <p:sp>
          <p:nvSpPr>
            <p:cNvPr id="621" name="Google Shape;621;p3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5" name="Google Shape;625;p31"/>
          <p:cNvGrpSpPr/>
          <p:nvPr/>
        </p:nvGrpSpPr>
        <p:grpSpPr>
          <a:xfrm flipH="1">
            <a:off x="4242746" y="4503244"/>
            <a:ext cx="327797" cy="309306"/>
            <a:chOff x="2614775" y="2033725"/>
            <a:chExt cx="2136875" cy="2443175"/>
          </a:xfrm>
        </p:grpSpPr>
        <p:sp>
          <p:nvSpPr>
            <p:cNvPr id="626" name="Google Shape;626;p3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1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1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0" name="Google Shape;630;p31"/>
          <p:cNvSpPr/>
          <p:nvPr/>
        </p:nvSpPr>
        <p:spPr>
          <a:xfrm>
            <a:off x="6318800" y="4526525"/>
            <a:ext cx="28251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8"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2"/>
          <p:cNvSpPr txBox="1"/>
          <p:nvPr>
            <p:ph type="title"/>
          </p:nvPr>
        </p:nvSpPr>
        <p:spPr>
          <a:xfrm>
            <a:off x="1949375" y="711077"/>
            <a:ext cx="5245200" cy="121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33" name="Google Shape;633;p32"/>
          <p:cNvSpPr txBox="1"/>
          <p:nvPr>
            <p:ph idx="1" type="subTitle"/>
          </p:nvPr>
        </p:nvSpPr>
        <p:spPr>
          <a:xfrm>
            <a:off x="2628575" y="1765402"/>
            <a:ext cx="3886800" cy="8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4" name="Google Shape;634;p32"/>
          <p:cNvSpPr txBox="1"/>
          <p:nvPr/>
        </p:nvSpPr>
        <p:spPr>
          <a:xfrm>
            <a:off x="2116475" y="3574763"/>
            <a:ext cx="49110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CREDITS:</a:t>
            </a:r>
            <a:r>
              <a:rPr lang="en" sz="120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,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 sz="1200"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635" name="Google Shape;635;p32"/>
          <p:cNvGrpSpPr/>
          <p:nvPr/>
        </p:nvGrpSpPr>
        <p:grpSpPr>
          <a:xfrm>
            <a:off x="7447423" y="795369"/>
            <a:ext cx="327797" cy="309306"/>
            <a:chOff x="2614775" y="2033725"/>
            <a:chExt cx="2136875" cy="2443175"/>
          </a:xfrm>
        </p:grpSpPr>
        <p:sp>
          <p:nvSpPr>
            <p:cNvPr id="636" name="Google Shape;636;p3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0" name="Google Shape;640;p32"/>
          <p:cNvGrpSpPr/>
          <p:nvPr/>
        </p:nvGrpSpPr>
        <p:grpSpPr>
          <a:xfrm>
            <a:off x="7775180" y="795369"/>
            <a:ext cx="327797" cy="309306"/>
            <a:chOff x="2614775" y="2033725"/>
            <a:chExt cx="2136875" cy="2443175"/>
          </a:xfrm>
        </p:grpSpPr>
        <p:sp>
          <p:nvSpPr>
            <p:cNvPr id="641" name="Google Shape;641;p3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5" name="Google Shape;645;p32"/>
          <p:cNvGrpSpPr/>
          <p:nvPr/>
        </p:nvGrpSpPr>
        <p:grpSpPr>
          <a:xfrm>
            <a:off x="8102920" y="795369"/>
            <a:ext cx="327797" cy="309306"/>
            <a:chOff x="2614775" y="2033725"/>
            <a:chExt cx="2136875" cy="2443175"/>
          </a:xfrm>
        </p:grpSpPr>
        <p:sp>
          <p:nvSpPr>
            <p:cNvPr id="646" name="Google Shape;646;p3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2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2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0" name="Google Shape;650;p32"/>
          <p:cNvGrpSpPr/>
          <p:nvPr/>
        </p:nvGrpSpPr>
        <p:grpSpPr>
          <a:xfrm flipH="1">
            <a:off x="-875915" y="-499075"/>
            <a:ext cx="2724840" cy="2484052"/>
            <a:chOff x="-399215" y="-983625"/>
            <a:chExt cx="2724840" cy="2484052"/>
          </a:xfrm>
        </p:grpSpPr>
        <p:grpSp>
          <p:nvGrpSpPr>
            <p:cNvPr id="651" name="Google Shape;651;p32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652" name="Google Shape;652;p32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32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4" name="Google Shape;654;p32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655" name="Google Shape;655;p32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32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57" name="Google Shape;657;p32"/>
          <p:cNvSpPr/>
          <p:nvPr/>
        </p:nvSpPr>
        <p:spPr>
          <a:xfrm flipH="1" rot="10800000">
            <a:off x="6583025" y="4260225"/>
            <a:ext cx="15990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32"/>
          <p:cNvSpPr/>
          <p:nvPr/>
        </p:nvSpPr>
        <p:spPr>
          <a:xfrm flipH="1" rot="10800000">
            <a:off x="7985775" y="4260225"/>
            <a:ext cx="273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32"/>
          <p:cNvSpPr/>
          <p:nvPr/>
        </p:nvSpPr>
        <p:spPr>
          <a:xfrm flipH="1">
            <a:off x="-75" y="2885450"/>
            <a:ext cx="2294100" cy="50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20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3"/>
          <p:cNvSpPr/>
          <p:nvPr/>
        </p:nvSpPr>
        <p:spPr>
          <a:xfrm>
            <a:off x="2923200" y="4514300"/>
            <a:ext cx="3654900" cy="249000"/>
          </a:xfrm>
          <a:prstGeom prst="rect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33"/>
          <p:cNvSpPr/>
          <p:nvPr/>
        </p:nvSpPr>
        <p:spPr>
          <a:xfrm>
            <a:off x="6757200" y="4514300"/>
            <a:ext cx="952800" cy="2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33"/>
          <p:cNvSpPr/>
          <p:nvPr/>
        </p:nvSpPr>
        <p:spPr>
          <a:xfrm>
            <a:off x="7889100" y="4514300"/>
            <a:ext cx="1254900" cy="249000"/>
          </a:xfrm>
          <a:prstGeom prst="rect">
            <a:avLst/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33"/>
          <p:cNvGrpSpPr/>
          <p:nvPr/>
        </p:nvGrpSpPr>
        <p:grpSpPr>
          <a:xfrm flipH="1">
            <a:off x="756916" y="4503244"/>
            <a:ext cx="327797" cy="309306"/>
            <a:chOff x="2614775" y="2033725"/>
            <a:chExt cx="2136875" cy="2443175"/>
          </a:xfrm>
        </p:grpSpPr>
        <p:sp>
          <p:nvSpPr>
            <p:cNvPr id="665" name="Google Shape;665;p3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9" name="Google Shape;669;p33"/>
          <p:cNvGrpSpPr/>
          <p:nvPr/>
        </p:nvGrpSpPr>
        <p:grpSpPr>
          <a:xfrm flipH="1">
            <a:off x="429159" y="4503244"/>
            <a:ext cx="327797" cy="309306"/>
            <a:chOff x="2614775" y="2033725"/>
            <a:chExt cx="2136875" cy="2443175"/>
          </a:xfrm>
        </p:grpSpPr>
        <p:sp>
          <p:nvSpPr>
            <p:cNvPr id="670" name="Google Shape;670;p3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3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3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4" name="Google Shape;674;p33"/>
          <p:cNvGrpSpPr/>
          <p:nvPr/>
        </p:nvGrpSpPr>
        <p:grpSpPr>
          <a:xfrm flipH="1">
            <a:off x="5862910" y="-628750"/>
            <a:ext cx="2724840" cy="2484052"/>
            <a:chOff x="-399215" y="-983625"/>
            <a:chExt cx="2724840" cy="2484052"/>
          </a:xfrm>
        </p:grpSpPr>
        <p:grpSp>
          <p:nvGrpSpPr>
            <p:cNvPr id="675" name="Google Shape;675;p33"/>
            <p:cNvGrpSpPr/>
            <p:nvPr/>
          </p:nvGrpSpPr>
          <p:grpSpPr>
            <a:xfrm>
              <a:off x="505435" y="-217125"/>
              <a:ext cx="1820190" cy="1717552"/>
              <a:chOff x="2614775" y="2033725"/>
              <a:chExt cx="2136875" cy="2443175"/>
            </a:xfrm>
          </p:grpSpPr>
          <p:sp>
            <p:nvSpPr>
              <p:cNvPr id="676" name="Google Shape;676;p33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33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8" name="Google Shape;678;p33"/>
            <p:cNvGrpSpPr/>
            <p:nvPr/>
          </p:nvGrpSpPr>
          <p:grpSpPr>
            <a:xfrm>
              <a:off x="-399215" y="-983625"/>
              <a:ext cx="1820190" cy="1717552"/>
              <a:chOff x="2614775" y="2033725"/>
              <a:chExt cx="2136875" cy="2443175"/>
            </a:xfrm>
          </p:grpSpPr>
          <p:sp>
            <p:nvSpPr>
              <p:cNvPr id="679" name="Google Shape;679;p33"/>
              <p:cNvSpPr/>
              <p:nvPr/>
            </p:nvSpPr>
            <p:spPr>
              <a:xfrm>
                <a:off x="3333250" y="2033725"/>
                <a:ext cx="1418400" cy="1401725"/>
              </a:xfrm>
              <a:custGeom>
                <a:rect b="b" l="l" r="r" t="t"/>
                <a:pathLst>
                  <a:path extrusionOk="0" fill="none" h="56069" w="56736">
                    <a:moveTo>
                      <a:pt x="56735" y="56068"/>
                    </a:moveTo>
                    <a:lnTo>
                      <a:pt x="56394" y="1"/>
                    </a:lnTo>
                    <a:lnTo>
                      <a:pt x="1" y="63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33"/>
              <p:cNvSpPr/>
              <p:nvPr/>
            </p:nvSpPr>
            <p:spPr>
              <a:xfrm>
                <a:off x="2614775" y="2035275"/>
                <a:ext cx="2136875" cy="2441625"/>
              </a:xfrm>
              <a:custGeom>
                <a:rect b="b" l="l" r="r" t="t"/>
                <a:pathLst>
                  <a:path extrusionOk="0" fill="none" h="97665" w="85475">
                    <a:moveTo>
                      <a:pt x="28740" y="1"/>
                    </a:moveTo>
                    <a:lnTo>
                      <a:pt x="590" y="36154"/>
                    </a:lnTo>
                    <a:lnTo>
                      <a:pt x="1" y="97665"/>
                    </a:lnTo>
                    <a:lnTo>
                      <a:pt x="55680" y="97618"/>
                    </a:lnTo>
                    <a:lnTo>
                      <a:pt x="85474" y="56006"/>
                    </a:ln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miter lim="155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20_1"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4"/>
          <p:cNvSpPr/>
          <p:nvPr/>
        </p:nvSpPr>
        <p:spPr>
          <a:xfrm rot="10800000">
            <a:off x="2186825" y="4009775"/>
            <a:ext cx="15990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34"/>
          <p:cNvSpPr/>
          <p:nvPr/>
        </p:nvSpPr>
        <p:spPr>
          <a:xfrm rot="10800000">
            <a:off x="-353825" y="4009775"/>
            <a:ext cx="273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34"/>
          <p:cNvSpPr/>
          <p:nvPr/>
        </p:nvSpPr>
        <p:spPr>
          <a:xfrm rot="10800000">
            <a:off x="3897225" y="4009775"/>
            <a:ext cx="756900" cy="509400"/>
          </a:xfrm>
          <a:prstGeom prst="parallelogram">
            <a:avLst>
              <a:gd fmla="val 71647" name="adj"/>
            </a:avLst>
          </a:prstGeom>
          <a:gradFill>
            <a:gsLst>
              <a:gs pos="0">
                <a:srgbClr val="FF0000"/>
              </a:gs>
              <a:gs pos="23000">
                <a:srgbClr val="FF9900"/>
              </a:gs>
              <a:gs pos="61000">
                <a:schemeClr val="accent2"/>
              </a:gs>
              <a:gs pos="82000">
                <a:schemeClr val="accent1"/>
              </a:gs>
              <a:gs pos="100000">
                <a:schemeClr val="lt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5" name="Google Shape;685;p34"/>
          <p:cNvGrpSpPr/>
          <p:nvPr/>
        </p:nvGrpSpPr>
        <p:grpSpPr>
          <a:xfrm flipH="1">
            <a:off x="4735845" y="795369"/>
            <a:ext cx="327797" cy="309306"/>
            <a:chOff x="2614775" y="2033725"/>
            <a:chExt cx="2136875" cy="2443175"/>
          </a:xfrm>
        </p:grpSpPr>
        <p:sp>
          <p:nvSpPr>
            <p:cNvPr id="686" name="Google Shape;686;p3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0" name="Google Shape;690;p34"/>
          <p:cNvGrpSpPr/>
          <p:nvPr/>
        </p:nvGrpSpPr>
        <p:grpSpPr>
          <a:xfrm flipH="1">
            <a:off x="4408088" y="795369"/>
            <a:ext cx="327797" cy="309306"/>
            <a:chOff x="2614775" y="2033725"/>
            <a:chExt cx="2136875" cy="2443175"/>
          </a:xfrm>
        </p:grpSpPr>
        <p:sp>
          <p:nvSpPr>
            <p:cNvPr id="691" name="Google Shape;691;p3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5" name="Google Shape;695;p34"/>
          <p:cNvGrpSpPr/>
          <p:nvPr/>
        </p:nvGrpSpPr>
        <p:grpSpPr>
          <a:xfrm flipH="1">
            <a:off x="4080348" y="795369"/>
            <a:ext cx="327797" cy="309306"/>
            <a:chOff x="2614775" y="2033725"/>
            <a:chExt cx="2136875" cy="2443175"/>
          </a:xfrm>
        </p:grpSpPr>
        <p:sp>
          <p:nvSpPr>
            <p:cNvPr id="696" name="Google Shape;696;p3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h="56069" w="56736">
                  <a:moveTo>
                    <a:pt x="56394" y="1"/>
                  </a:moveTo>
                  <a:lnTo>
                    <a:pt x="1" y="63"/>
                  </a:lnTo>
                  <a:lnTo>
                    <a:pt x="56735" y="56068"/>
                  </a:lnTo>
                  <a:lnTo>
                    <a:pt x="56394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3333250" y="2033725"/>
              <a:ext cx="1418400" cy="1401725"/>
            </a:xfrm>
            <a:custGeom>
              <a:rect b="b" l="l" r="r" t="t"/>
              <a:pathLst>
                <a:path extrusionOk="0" fill="none" h="56069" w="56736">
                  <a:moveTo>
                    <a:pt x="56735" y="56068"/>
                  </a:moveTo>
                  <a:lnTo>
                    <a:pt x="56394" y="1"/>
                  </a:lnTo>
                  <a:lnTo>
                    <a:pt x="1" y="63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  <a:lnTo>
                    <a:pt x="28740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2614775" y="2035275"/>
              <a:ext cx="2136875" cy="2441625"/>
            </a:xfrm>
            <a:custGeom>
              <a:rect b="b" l="l" r="r" t="t"/>
              <a:pathLst>
                <a:path extrusionOk="0" fill="none" h="97665" w="85475">
                  <a:moveTo>
                    <a:pt x="28740" y="1"/>
                  </a:moveTo>
                  <a:lnTo>
                    <a:pt x="590" y="36154"/>
                  </a:lnTo>
                  <a:lnTo>
                    <a:pt x="1" y="97665"/>
                  </a:lnTo>
                  <a:lnTo>
                    <a:pt x="55680" y="97618"/>
                  </a:lnTo>
                  <a:lnTo>
                    <a:pt x="85474" y="56006"/>
                  </a:lnTo>
                </a:path>
              </a:pathLst>
            </a:custGeom>
            <a:solidFill>
              <a:schemeClr val="dk2"/>
            </a:solidFill>
            <a:ln cap="flat" cmpd="sng" w="5050">
              <a:solidFill>
                <a:schemeClr val="dk2"/>
              </a:solidFill>
              <a:prstDash val="solid"/>
              <a:miter lim="1550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0" name="Google Shape;700;p34"/>
          <p:cNvSpPr/>
          <p:nvPr/>
        </p:nvSpPr>
        <p:spPr>
          <a:xfrm flipH="1">
            <a:off x="6705800" y="695325"/>
            <a:ext cx="2454900" cy="50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aloo 2"/>
              <a:buChar char="●"/>
              <a:defRPr sz="1800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○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■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●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○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■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●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○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loo 2"/>
              <a:buChar char="■"/>
              <a:defRPr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Lexend Deca"/>
              <a:buNone/>
              <a:defRPr sz="34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open.spotify.com/playlist/0OtWXDy6s2eKN6X0dhMWaM?si=b3bdf1cf825a40b5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tinyurl.com/cs160su22-lectureslidefolder" TargetMode="External"/><Relationship Id="rId6" Type="http://schemas.openxmlformats.org/officeDocument/2006/relationships/hyperlink" Target="https://tinyurl.com/cs160su22-lectureslidefolder" TargetMode="External"/><Relationship Id="rId7" Type="http://schemas.openxmlformats.org/officeDocument/2006/relationships/hyperlink" Target="https://tinyurl.com/cs160su22-lectureslidefolder" TargetMode="External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0Xk91ZykZs8yeao9swMrZwLCFk_b1hrWCeF1oyn5c0o/edit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paperjs.org/download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paperjs.org/reference/shape/#shape-circle-center-radius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paperjs.org/tutorials/getting-started/working-with-paper-js/#:~:text=PaperScript%20is%20the%20plain%20old,for%20Point%20and%20Size%20objects.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w3schools.com/html/html5_canvas.asp" TargetMode="External"/><Relationship Id="rId4" Type="http://schemas.openxmlformats.org/officeDocument/2006/relationships/hyperlink" Target="https://www.w3schools.com/html/html5_canvas.asp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paperjs.org/reference/tool/#onmousedown" TargetMode="External"/><Relationship Id="rId4" Type="http://schemas.openxmlformats.org/officeDocument/2006/relationships/hyperlink" Target="http://paperjs.org/reference/tool/#onmousedown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paperjs.org/reference/tool/#onmousedown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paperjs.org/reference/tool/#onmousedown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w3schools.com/jsref/met_console_log.asp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paperjs.org/reference/tool/#onmousedrag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paperjs.org/tutorials/paths/using-color-and-style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w3schools.com/bootstrap/bootstrap_buttons.asp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api.jquery.com/click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api.jquery.com/click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api.jquery.com/click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api.jquery.com/click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getbootstrap.com/docs/3.3/components/" TargetMode="External"/><Relationship Id="rId4" Type="http://schemas.openxmlformats.org/officeDocument/2006/relationships/hyperlink" Target="https://fontawesome.com/" TargetMode="External"/><Relationship Id="rId5" Type="http://schemas.openxmlformats.org/officeDocument/2006/relationships/hyperlink" Target="https://developers.google.com/fonts/docs/material_icons" TargetMode="External"/><Relationship Id="rId6" Type="http://schemas.openxmlformats.org/officeDocument/2006/relationships/hyperlink" Target="https://fonts.google.com/icons?icon.query=pencil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5"/>
          <p:cNvSpPr/>
          <p:nvPr/>
        </p:nvSpPr>
        <p:spPr>
          <a:xfrm>
            <a:off x="6564375" y="4484975"/>
            <a:ext cx="2502000" cy="476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35"/>
          <p:cNvSpPr txBox="1"/>
          <p:nvPr>
            <p:ph type="ctrTitle"/>
          </p:nvPr>
        </p:nvSpPr>
        <p:spPr>
          <a:xfrm flipH="1">
            <a:off x="715950" y="1154175"/>
            <a:ext cx="5991300" cy="18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Let’s make a drawing application with paper.js!</a:t>
            </a:r>
            <a:endParaRPr sz="4600"/>
          </a:p>
        </p:txBody>
      </p:sp>
      <p:sp>
        <p:nvSpPr>
          <p:cNvPr id="707" name="Google Shape;707;p35"/>
          <p:cNvSpPr txBox="1"/>
          <p:nvPr>
            <p:ph idx="1" type="subTitle"/>
          </p:nvPr>
        </p:nvSpPr>
        <p:spPr>
          <a:xfrm flipH="1">
            <a:off x="792025" y="3362475"/>
            <a:ext cx="7717500" cy="5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Shm</a:t>
            </a:r>
            <a:endParaRPr/>
          </a:p>
        </p:txBody>
      </p:sp>
      <p:sp>
        <p:nvSpPr>
          <p:cNvPr id="708" name="Google Shape;708;p35"/>
          <p:cNvSpPr txBox="1"/>
          <p:nvPr/>
        </p:nvSpPr>
        <p:spPr>
          <a:xfrm>
            <a:off x="147825" y="177725"/>
            <a:ext cx="222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Archivo Black"/>
                <a:ea typeface="Archivo Black"/>
                <a:cs typeface="Archivo Black"/>
                <a:sym typeface="Archivo Black"/>
              </a:rPr>
              <a:t>LECTURE 6.5</a:t>
            </a:r>
            <a:endParaRPr>
              <a:solidFill>
                <a:schemeClr val="accent5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09" name="Google Shape;709;p35"/>
          <p:cNvSpPr txBox="1"/>
          <p:nvPr/>
        </p:nvSpPr>
        <p:spPr>
          <a:xfrm>
            <a:off x="147825" y="4490925"/>
            <a:ext cx="5912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5"/>
                </a:solidFill>
                <a:latin typeface="Archivo Black"/>
                <a:ea typeface="Archivo Black"/>
                <a:cs typeface="Archivo Black"/>
                <a:sym typeface="Archivo Black"/>
              </a:rPr>
              <a:t>FOR CS160: USER INTERFACE DESIGN &amp; DEVELOPMENT</a:t>
            </a:r>
            <a:endParaRPr sz="1300">
              <a:solidFill>
                <a:schemeClr val="accent5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5"/>
                </a:solidFill>
                <a:latin typeface="Archivo Black"/>
                <a:ea typeface="Archivo Black"/>
                <a:cs typeface="Archivo Black"/>
                <a:sym typeface="Archivo Black"/>
              </a:rPr>
              <a:t>SUMMER 2022</a:t>
            </a:r>
            <a:endParaRPr sz="1300">
              <a:solidFill>
                <a:schemeClr val="accent5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10" name="Google Shape;710;p35"/>
          <p:cNvSpPr txBox="1"/>
          <p:nvPr/>
        </p:nvSpPr>
        <p:spPr>
          <a:xfrm>
            <a:off x="6764775" y="1709950"/>
            <a:ext cx="230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4285F4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 to the Collaborative Spotify Playlist</a:t>
            </a: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11" name="Google Shape;71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5200" y="368000"/>
            <a:ext cx="1660751" cy="1660751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35"/>
          <p:cNvSpPr txBox="1"/>
          <p:nvPr/>
        </p:nvSpPr>
        <p:spPr>
          <a:xfrm>
            <a:off x="6372600" y="439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</a:rPr>
              <a:t>NOW PLAYING: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713" name="Google Shape;713;p35"/>
          <p:cNvSpPr txBox="1"/>
          <p:nvPr/>
        </p:nvSpPr>
        <p:spPr>
          <a:xfrm>
            <a:off x="5568575" y="2541250"/>
            <a:ext cx="327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6"/>
                </a:solidFill>
                <a:latin typeface="Archivo"/>
                <a:ea typeface="Archivo"/>
                <a:cs typeface="Archivo"/>
                <a:sym typeface="Archivo"/>
              </a:rPr>
              <a:t>GET THESE SLIDES</a:t>
            </a:r>
            <a:endParaRPr b="1">
              <a:solidFill>
                <a:schemeClr val="accent6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714" name="Google Shape;714;p35"/>
          <p:cNvSpPr txBox="1"/>
          <p:nvPr/>
        </p:nvSpPr>
        <p:spPr>
          <a:xfrm>
            <a:off x="6550350" y="4422075"/>
            <a:ext cx="4658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4285F4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</a:t>
            </a:r>
            <a:br>
              <a:rPr lang="en" u="sng">
                <a:solidFill>
                  <a:srgbClr val="4285F4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</a:br>
            <a:r>
              <a:rPr lang="en" u="sng">
                <a:solidFill>
                  <a:srgbClr val="4285F4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cs160su22-lectureslidefolder</a:t>
            </a: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15" name="Google Shape;715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60790" y="2865250"/>
            <a:ext cx="1509575" cy="15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36"/>
          <p:cNvSpPr txBox="1"/>
          <p:nvPr>
            <p:ph type="title"/>
          </p:nvPr>
        </p:nvSpPr>
        <p:spPr>
          <a:xfrm>
            <a:off x="713225" y="1588600"/>
            <a:ext cx="40452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Up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37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" sz="3600"/>
              <a:t>Node server set-up from</a:t>
            </a:r>
            <a:r>
              <a:rPr lang="en" sz="3600" u="sng">
                <a:hlinkClick r:id="rId3"/>
              </a:rPr>
              <a:t> Project 1 </a:t>
            </a:r>
            <a:r>
              <a:rPr lang="en" sz="3600"/>
              <a:t>(very similar App.js, but even simpler) </a:t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726" name="Google Shape;726;p37"/>
          <p:cNvSpPr txBox="1"/>
          <p:nvPr/>
        </p:nvSpPr>
        <p:spPr>
          <a:xfrm>
            <a:off x="1192675" y="2359950"/>
            <a:ext cx="60057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&lt;!DOCTYPE html&gt;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&lt;html&gt;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&lt;head&gt;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&lt;/head&gt;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&lt;body&gt;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Hello world!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&lt;/body&gt;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27" name="Google Shape;727;p37"/>
          <p:cNvSpPr txBox="1"/>
          <p:nvPr/>
        </p:nvSpPr>
        <p:spPr>
          <a:xfrm>
            <a:off x="5623900" y="4750825"/>
            <a:ext cx="349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(some super simple HTML boilerplate)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8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/>
              <a:t>2) </a:t>
            </a:r>
            <a:r>
              <a:rPr lang="en" sz="3600"/>
              <a:t>Let’s get </a:t>
            </a:r>
            <a:r>
              <a:rPr b="1" lang="en" sz="3600"/>
              <a:t>paper-full.js </a:t>
            </a:r>
            <a:r>
              <a:rPr lang="en" sz="3600"/>
              <a:t>downloaded from here: </a:t>
            </a:r>
            <a:r>
              <a:rPr lang="en" sz="3600" u="sng">
                <a:hlinkClick r:id="rId3"/>
              </a:rPr>
              <a:t>http://paperjs.org/download/</a:t>
            </a:r>
            <a:r>
              <a:rPr lang="en" sz="3600"/>
              <a:t> and put it in a safe place in our directory. (In this case, </a:t>
            </a:r>
            <a:r>
              <a:rPr b="1" i="1" lang="en" sz="3600">
                <a:highlight>
                  <a:srgbClr val="1C4587"/>
                </a:highlight>
              </a:rPr>
              <a:t>public/js/ </a:t>
            </a:r>
            <a:r>
              <a:rPr lang="en" sz="3600"/>
              <a:t>)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39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/>
              <a:t>3) </a:t>
            </a:r>
            <a:r>
              <a:rPr lang="en" sz="3600"/>
              <a:t>Link to paper-full.js in the &lt;head&gt; of our HTML document to load in the Paper.js library. </a:t>
            </a:r>
            <a:endParaRPr sz="3600"/>
          </a:p>
        </p:txBody>
      </p:sp>
      <p:sp>
        <p:nvSpPr>
          <p:cNvPr id="738" name="Google Shape;738;p39"/>
          <p:cNvSpPr txBox="1"/>
          <p:nvPr/>
        </p:nvSpPr>
        <p:spPr>
          <a:xfrm>
            <a:off x="1261600" y="2351525"/>
            <a:ext cx="619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&lt;!-- Load the Paper.js library --&gt;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&lt;script type="text/javascript" src="</a:t>
            </a:r>
            <a:r>
              <a:rPr lang="en">
                <a:solidFill>
                  <a:schemeClr val="lt1"/>
                </a:solidFill>
                <a:highlight>
                  <a:srgbClr val="1C4587"/>
                </a:highlight>
                <a:latin typeface="Courier New"/>
                <a:ea typeface="Courier New"/>
                <a:cs typeface="Courier New"/>
                <a:sym typeface="Courier New"/>
              </a:rPr>
              <a:t>js/paper-full.js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"&gt;&lt;/script&gt;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0"/>
          <p:cNvSpPr txBox="1"/>
          <p:nvPr>
            <p:ph idx="1" type="body"/>
          </p:nvPr>
        </p:nvSpPr>
        <p:spPr>
          <a:xfrm>
            <a:off x="827900" y="2633025"/>
            <a:ext cx="771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Here’s some code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(a simple circle)</a:t>
            </a:r>
            <a:r>
              <a:rPr lang="en" sz="1800"/>
              <a:t> for us to put in it for now.</a:t>
            </a:r>
            <a:endParaRPr sz="1800"/>
          </a:p>
          <a:p>
            <a:pPr indent="-342900" lvl="1" marL="914400" rtl="0" algn="l">
              <a:spcBef>
                <a:spcPts val="1200"/>
              </a:spcBef>
              <a:spcAft>
                <a:spcPts val="0"/>
              </a:spcAft>
              <a:buSzPts val="1800"/>
              <a:buFont typeface="Courier New"/>
              <a:buAutoNum type="alphaLcPeriod"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var shape = new Shape.Circle(new Point(80, 50), 30);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AutoNum type="alphaLcPeriod"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shape.strokeColor = 'black';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44" name="Google Shape;744;p40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4) </a:t>
            </a:r>
            <a:r>
              <a:rPr lang="en"/>
              <a:t>Let’s make a separate JavaScript file to build our app inside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1"/>
          <p:cNvSpPr txBox="1"/>
          <p:nvPr>
            <p:ph idx="1" type="body"/>
          </p:nvPr>
        </p:nvSpPr>
        <p:spPr>
          <a:xfrm>
            <a:off x="965700" y="2784125"/>
            <a:ext cx="7903200" cy="18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&lt;script type="text/paperscript" src="js/my-drawing-app.js"&gt; &lt;/script&gt;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0" name="Google Shape;750;p41"/>
          <p:cNvSpPr txBox="1"/>
          <p:nvPr>
            <p:ph type="title"/>
          </p:nvPr>
        </p:nvSpPr>
        <p:spPr>
          <a:xfrm>
            <a:off x="323250" y="826025"/>
            <a:ext cx="8539200" cy="17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5) Let’s link to that JavaScript - or really, </a:t>
            </a:r>
            <a:r>
              <a:rPr lang="en" u="sng">
                <a:solidFill>
                  <a:schemeClr val="hlink"/>
                </a:solidFill>
                <a:hlinkClick r:id="rId3"/>
              </a:rPr>
              <a:t>PaperScript -</a:t>
            </a:r>
            <a:r>
              <a:rPr lang="en"/>
              <a:t> code in our HTML file…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42"/>
          <p:cNvSpPr txBox="1"/>
          <p:nvPr>
            <p:ph idx="1" type="body"/>
          </p:nvPr>
        </p:nvSpPr>
        <p:spPr>
          <a:xfrm>
            <a:off x="1397175" y="2784125"/>
            <a:ext cx="7319400" cy="18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&lt;script type="text/paperscript" src="js/my-drawing-app.js" </a:t>
            </a:r>
            <a:r>
              <a:rPr lang="en" sz="1400"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canvas="my-canvas"</a:t>
            </a: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&gt; &lt;/script&gt;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  &lt;body&gt;</a:t>
            </a:r>
            <a:br>
              <a:rPr lang="en" sz="140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    &lt;canvas id="my-canvas" height="600" width="800"&gt;&lt;/canvas&gt;</a:t>
            </a:r>
            <a:br>
              <a:rPr lang="en" sz="140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  &lt;/body&gt;</a:t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56" name="Google Shape;756;p42"/>
          <p:cNvSpPr txBox="1"/>
          <p:nvPr>
            <p:ph type="title"/>
          </p:nvPr>
        </p:nvSpPr>
        <p:spPr>
          <a:xfrm>
            <a:off x="323250" y="368825"/>
            <a:ext cx="8476800" cy="23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r>
              <a:rPr lang="en"/>
              <a:t>) We need to put an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HTML Canvas</a:t>
            </a:r>
            <a:r>
              <a:rPr lang="en" u="sng">
                <a:solidFill>
                  <a:schemeClr val="hlink"/>
                </a:solidFill>
                <a:hlinkClick r:id="rId4"/>
              </a:rPr>
              <a:t> </a:t>
            </a:r>
            <a:r>
              <a:rPr lang="en"/>
              <a:t>object into our document as a </a:t>
            </a:r>
            <a:r>
              <a:rPr i="1" lang="en"/>
              <a:t>container</a:t>
            </a:r>
            <a:r>
              <a:rPr lang="en"/>
              <a:t> for our Paper code to actually appear inside.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3"/>
          <p:cNvSpPr txBox="1"/>
          <p:nvPr>
            <p:ph type="title"/>
          </p:nvPr>
        </p:nvSpPr>
        <p:spPr>
          <a:xfrm>
            <a:off x="323250" y="368825"/>
            <a:ext cx="8476800" cy="23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Set-up done! Let’s test our set-up by running the server (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node App.js</a:t>
            </a:r>
            <a:r>
              <a:rPr lang="en"/>
              <a:t>) and navigating our web browser to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localhost:8000/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4"/>
          <p:cNvSpPr txBox="1"/>
          <p:nvPr>
            <p:ph type="title"/>
          </p:nvPr>
        </p:nvSpPr>
        <p:spPr>
          <a:xfrm>
            <a:off x="713225" y="1436200"/>
            <a:ext cx="40452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Mouse Events</a:t>
            </a:r>
            <a:endParaRPr sz="5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5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" sz="3600"/>
              <a:t>Create an </a:t>
            </a:r>
            <a:r>
              <a:rPr lang="en" sz="3600" u="sng">
                <a:solidFill>
                  <a:schemeClr val="hlink"/>
                </a:solidFill>
                <a:hlinkClick r:id="rId3"/>
              </a:rPr>
              <a:t>onMouseDown</a:t>
            </a:r>
            <a:r>
              <a:rPr lang="en" sz="3600"/>
              <a:t> event handler that activates some code when the user clicks their mouse.</a:t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772" name="Google Shape;772;p45"/>
          <p:cNvSpPr txBox="1"/>
          <p:nvPr/>
        </p:nvSpPr>
        <p:spPr>
          <a:xfrm>
            <a:off x="1192675" y="2359950"/>
            <a:ext cx="7238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tool.onMouseDown = function(event) {</a:t>
            </a:r>
            <a:endParaRPr>
              <a:solidFill>
                <a:schemeClr val="lt1"/>
              </a:solidFill>
              <a:highlight>
                <a:srgbClr val="274E13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var shape = new Shape.Circle(new Point(80, 50), 30);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shape.strokeColor = 'black';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solidFill>
                <a:schemeClr val="lt1"/>
              </a:solidFill>
              <a:highlight>
                <a:srgbClr val="274E13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73" name="Google Shape;773;p45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4"/>
              </a:rPr>
              <a:t>http://paperjs.org/reference/tool/#onmousedown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2) </a:t>
            </a:r>
            <a:r>
              <a:rPr lang="en" sz="3600"/>
              <a:t>Create an onMouse</a:t>
            </a:r>
            <a:r>
              <a:rPr lang="en" sz="3600"/>
              <a:t>Drag</a:t>
            </a:r>
            <a:r>
              <a:rPr lang="en" sz="3600"/>
              <a:t> event handler that activates some code when the user </a:t>
            </a:r>
            <a:r>
              <a:rPr i="1" lang="en" sz="3600"/>
              <a:t>drags</a:t>
            </a:r>
            <a:r>
              <a:rPr lang="en" sz="3600"/>
              <a:t> their mouse.</a:t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779" name="Google Shape;779;p46"/>
          <p:cNvSpPr txBox="1"/>
          <p:nvPr/>
        </p:nvSpPr>
        <p:spPr>
          <a:xfrm>
            <a:off x="1192675" y="2359950"/>
            <a:ext cx="7238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tool.onMouseDrag = function(event) {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var shape = new Shape.Circle(new Point(50, 80), 30);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shape.strokeColor = 'black';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80" name="Google Shape;780;p46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http://paperjs.org/reference/tool/#onmousedown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47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3</a:t>
            </a:r>
            <a:r>
              <a:rPr lang="en" sz="3600"/>
              <a:t>) Get mouse coordinate data from event.point</a:t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786" name="Google Shape;786;p47"/>
          <p:cNvSpPr txBox="1"/>
          <p:nvPr/>
        </p:nvSpPr>
        <p:spPr>
          <a:xfrm>
            <a:off x="1192675" y="2359950"/>
            <a:ext cx="7238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tool.onMouseDrag = function(</a:t>
            </a:r>
            <a:r>
              <a:rPr lang="en">
                <a:solidFill>
                  <a:schemeClr val="lt1"/>
                </a:solidFill>
                <a:highlight>
                  <a:srgbClr val="990000"/>
                </a:highlight>
                <a:latin typeface="Courier New"/>
                <a:ea typeface="Courier New"/>
                <a:cs typeface="Courier New"/>
                <a:sym typeface="Courier New"/>
              </a:rPr>
              <a:t>event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	var center = event.point;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var shape = new Shape.Circle(new Point(center), 30);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shape.strokeColor = 'black';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87" name="Google Shape;787;p47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http://paperjs.org/reference/tool/#onmousedown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8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Side note: Getting debug data via printed to the console</a:t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793" name="Google Shape;793;p48"/>
          <p:cNvSpPr txBox="1"/>
          <p:nvPr/>
        </p:nvSpPr>
        <p:spPr>
          <a:xfrm>
            <a:off x="1192675" y="2359950"/>
            <a:ext cx="7238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console.log("Mouse clicked!");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console.log(event.point);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94" name="Google Shape;794;p48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https://www.w3schools.com/jsref/met_console_log.asp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9"/>
          <p:cNvSpPr txBox="1"/>
          <p:nvPr>
            <p:ph type="title"/>
          </p:nvPr>
        </p:nvSpPr>
        <p:spPr>
          <a:xfrm>
            <a:off x="713225" y="1131400"/>
            <a:ext cx="40452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Drawing</a:t>
            </a:r>
            <a:r>
              <a:rPr lang="en" sz="5200"/>
              <a:t> Application Flair</a:t>
            </a:r>
            <a:endParaRPr sz="5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50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arenR"/>
            </a:pPr>
            <a:r>
              <a:rPr lang="en" sz="3600"/>
              <a:t>Change our “brush”</a:t>
            </a:r>
            <a:endParaRPr sz="3600"/>
          </a:p>
        </p:txBody>
      </p:sp>
      <p:sp>
        <p:nvSpPr>
          <p:cNvPr id="805" name="Google Shape;805;p50"/>
          <p:cNvSpPr txBox="1"/>
          <p:nvPr/>
        </p:nvSpPr>
        <p:spPr>
          <a:xfrm>
            <a:off x="1192675" y="1606475"/>
            <a:ext cx="72381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var path;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// Create a new path every time the mouse is clicked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path = new Path();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path.add(event.point);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path.strokeColor = 'black';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path.add(event.point);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06" name="Google Shape;806;p50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http://paperjs.org/reference/tool/#onmousedrag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5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2) Change line quality</a:t>
            </a:r>
            <a:endParaRPr sz="3600"/>
          </a:p>
        </p:txBody>
      </p:sp>
      <p:sp>
        <p:nvSpPr>
          <p:cNvPr id="812" name="Google Shape;812;p51"/>
          <p:cNvSpPr txBox="1"/>
          <p:nvPr/>
        </p:nvSpPr>
        <p:spPr>
          <a:xfrm>
            <a:off x="1192675" y="1606475"/>
            <a:ext cx="7238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path.strokeColor = 'black';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path.strokeWidth = 15;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13" name="Google Shape;813;p51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http://paperjs.org/tutorials/paths/using-color-and-style/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52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3a</a:t>
            </a:r>
            <a:r>
              <a:rPr lang="en" sz="3600"/>
              <a:t>) Brush Options - Adding buttons</a:t>
            </a:r>
            <a:endParaRPr sz="3600"/>
          </a:p>
        </p:txBody>
      </p:sp>
      <p:sp>
        <p:nvSpPr>
          <p:cNvPr id="819" name="Google Shape;819;p52"/>
          <p:cNvSpPr txBox="1"/>
          <p:nvPr/>
        </p:nvSpPr>
        <p:spPr>
          <a:xfrm>
            <a:off x="1192675" y="1682675"/>
            <a:ext cx="7773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&lt;button type="button"&gt;Default&lt;/button&gt;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&lt;button type="button"&gt;Activate Thick Greenness&lt;/button&gt;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20" name="Google Shape;820;p52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5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3b) Optional: Make buttons nice</a:t>
            </a:r>
            <a:endParaRPr sz="3600"/>
          </a:p>
        </p:txBody>
      </p:sp>
      <p:sp>
        <p:nvSpPr>
          <p:cNvPr id="826" name="Google Shape;826;p53"/>
          <p:cNvSpPr txBox="1"/>
          <p:nvPr/>
        </p:nvSpPr>
        <p:spPr>
          <a:xfrm>
            <a:off x="1192675" y="1377875"/>
            <a:ext cx="72381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head: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&lt;!-- add Bootstrap --&gt;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&lt;link rel="stylesheet" href="https://maxcdn.bootstrapcdn.com/bootstrap/3.4.1/css/bootstrap.min.css"&gt;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body: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&lt;button type="button"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class="btn"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&gt;Default&lt;/button&gt;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&lt;button type="button"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class="btn btn-success"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&gt;Activate Thick Greenness&lt;/button&gt;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27" name="Google Shape;827;p53"/>
          <p:cNvSpPr txBox="1"/>
          <p:nvPr/>
        </p:nvSpPr>
        <p:spPr>
          <a:xfrm>
            <a:off x="4149775" y="4750825"/>
            <a:ext cx="496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https://www.w3schools.com/bootstrap/bootstrap_buttons.asp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54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3c) Make the buttons Actually Do Something: with jQuery</a:t>
            </a:r>
            <a:endParaRPr sz="3600"/>
          </a:p>
        </p:txBody>
      </p:sp>
      <p:sp>
        <p:nvSpPr>
          <p:cNvPr id="833" name="Google Shape;833;p54"/>
          <p:cNvSpPr txBox="1"/>
          <p:nvPr/>
        </p:nvSpPr>
        <p:spPr>
          <a:xfrm>
            <a:off x="1015300" y="1530275"/>
            <a:ext cx="75771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HTML &lt;head&gt;: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&lt;!-- add jQuery --&gt;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&lt;script src="https://ajax.googleapis.com/ajax/libs/jquery/3.6.0/jquery.min.js"&gt;&lt;/script&gt;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HTML &lt;body&gt;: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&lt;button type="button" class="btn"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id = "mybutton"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&gt;Default&lt;/button&gt;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JavaScript: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$('#mybutton').on('click', function (e) {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console.log("test successful!")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})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34" name="Google Shape;834;p54"/>
          <p:cNvSpPr txBox="1"/>
          <p:nvPr/>
        </p:nvSpPr>
        <p:spPr>
          <a:xfrm>
            <a:off x="4739550" y="4750825"/>
            <a:ext cx="437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https://api.jquery.com/click/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55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3c) Make the buttons Actually Do Something: with variables</a:t>
            </a:r>
            <a:endParaRPr sz="3600"/>
          </a:p>
        </p:txBody>
      </p:sp>
      <p:sp>
        <p:nvSpPr>
          <p:cNvPr id="840" name="Google Shape;840;p55"/>
          <p:cNvSpPr txBox="1"/>
          <p:nvPr/>
        </p:nvSpPr>
        <p:spPr>
          <a:xfrm>
            <a:off x="1015300" y="1606475"/>
            <a:ext cx="7577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At the top: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var currentColor = 'black'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var currentWidth = 5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onMouseDown event: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path.strokeColor =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currentColor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path.strokeWidth =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currentWidth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Add button functionality: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$('#default').on('click', function (e) {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currentColor = 'black'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currentWidth = 5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})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41" name="Google Shape;841;p55"/>
          <p:cNvSpPr txBox="1"/>
          <p:nvPr/>
        </p:nvSpPr>
        <p:spPr>
          <a:xfrm>
            <a:off x="4739550" y="4750825"/>
            <a:ext cx="437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https://api.jquery.com/click/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3c) Make the buttons Actually Do Something (cont.)</a:t>
            </a:r>
            <a:endParaRPr sz="3600"/>
          </a:p>
        </p:txBody>
      </p:sp>
      <p:sp>
        <p:nvSpPr>
          <p:cNvPr id="847" name="Google Shape;847;p56"/>
          <p:cNvSpPr txBox="1"/>
          <p:nvPr/>
        </p:nvSpPr>
        <p:spPr>
          <a:xfrm>
            <a:off x="1015300" y="1606475"/>
            <a:ext cx="7577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At the top: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var currentColor = 'black'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var currentWidth = 5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onMouseDown event: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path.strokeColor =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currentColor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path.strokeWidth =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currentWidth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…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Add button functionality: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$('#default').on('click', function (e) {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currentColor = 'black'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currentWidth = 5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})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48" name="Google Shape;848;p56"/>
          <p:cNvSpPr txBox="1"/>
          <p:nvPr/>
        </p:nvSpPr>
        <p:spPr>
          <a:xfrm>
            <a:off x="4739550" y="4750825"/>
            <a:ext cx="437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https://api.jquery.com/click/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57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4) Accidentally make an “increase stroke size” button</a:t>
            </a:r>
            <a:endParaRPr sz="3600"/>
          </a:p>
        </p:txBody>
      </p:sp>
      <p:sp>
        <p:nvSpPr>
          <p:cNvPr id="854" name="Google Shape;854;p57"/>
          <p:cNvSpPr txBox="1"/>
          <p:nvPr/>
        </p:nvSpPr>
        <p:spPr>
          <a:xfrm>
            <a:off x="1015300" y="1606475"/>
            <a:ext cx="7577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$('#default').on('click', function (e) {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currentColor = 'black'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currentWidth </a:t>
            </a:r>
            <a:r>
              <a:rPr lang="en">
                <a:solidFill>
                  <a:schemeClr val="lt1"/>
                </a:solidFill>
                <a:highlight>
                  <a:srgbClr val="274E13"/>
                </a:highlight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= 5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})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55" name="Google Shape;855;p57"/>
          <p:cNvSpPr txBox="1"/>
          <p:nvPr/>
        </p:nvSpPr>
        <p:spPr>
          <a:xfrm>
            <a:off x="4739550" y="4750825"/>
            <a:ext cx="437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https://api.jquery.com/click/</a:t>
            </a: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58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5) Add an eraser</a:t>
            </a:r>
            <a:endParaRPr sz="3600"/>
          </a:p>
        </p:txBody>
      </p:sp>
      <p:sp>
        <p:nvSpPr>
          <p:cNvPr id="861" name="Google Shape;861;p58"/>
          <p:cNvSpPr txBox="1"/>
          <p:nvPr/>
        </p:nvSpPr>
        <p:spPr>
          <a:xfrm>
            <a:off x="1015300" y="1606475"/>
            <a:ext cx="7577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HTML:</a:t>
            </a:r>
            <a:endParaRPr>
              <a:solidFill>
                <a:schemeClr val="lt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&lt;button type="button" class="btn" id = "eraser" &gt;Eraser&lt;/button&gt;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In JS: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$('#eraser').on('click', function (e) {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currentColor = 'white'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 currentWidth = 20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})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59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6</a:t>
            </a:r>
            <a:r>
              <a:rPr lang="en" sz="3600"/>
              <a:t>) Add some pizzazz with icons!</a:t>
            </a:r>
            <a:endParaRPr sz="3600"/>
          </a:p>
        </p:txBody>
      </p:sp>
      <p:sp>
        <p:nvSpPr>
          <p:cNvPr id="867" name="Google Shape;867;p59"/>
          <p:cNvSpPr txBox="1"/>
          <p:nvPr/>
        </p:nvSpPr>
        <p:spPr>
          <a:xfrm>
            <a:off x="1015300" y="1758875"/>
            <a:ext cx="7577100" cy="3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Baloo 2"/>
                <a:ea typeface="Baloo 2"/>
                <a:cs typeface="Baloo 2"/>
                <a:sym typeface="Baloo 2"/>
              </a:rPr>
              <a:t>Glyphicons (only works with Bootstrap 3, not Bootstrap 4): </a:t>
            </a:r>
            <a:r>
              <a:rPr lang="en" u="sng">
                <a:solidFill>
                  <a:schemeClr val="accent6"/>
                </a:solidFill>
                <a:latin typeface="Baloo 2"/>
                <a:ea typeface="Baloo 2"/>
                <a:cs typeface="Baloo 2"/>
                <a:sym typeface="Baloo 2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https://getbootstrap.com/docs/3.3/components/</a:t>
            </a:r>
            <a:r>
              <a:rPr lang="en">
                <a:solidFill>
                  <a:schemeClr val="accent6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accent6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Baloo 2"/>
                <a:ea typeface="Baloo 2"/>
                <a:cs typeface="Baloo 2"/>
                <a:sym typeface="Baloo 2"/>
              </a:rPr>
              <a:t>FontAwesome: </a:t>
            </a: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4"/>
              </a:rPr>
              <a:t>https://fontawesome.com/</a:t>
            </a:r>
            <a:r>
              <a:rPr lang="en">
                <a:solidFill>
                  <a:schemeClr val="accent6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accent6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Baloo 2"/>
                <a:ea typeface="Baloo 2"/>
                <a:cs typeface="Baloo 2"/>
                <a:sym typeface="Baloo 2"/>
              </a:rPr>
              <a:t>Google Material Design Icons: </a:t>
            </a:r>
            <a:r>
              <a:rPr lang="en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5"/>
              </a:rPr>
              <a:t>https://developers.google.com/fonts/docs/material_icons</a:t>
            </a:r>
            <a:r>
              <a:rPr lang="en">
                <a:solidFill>
                  <a:schemeClr val="accent6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>
              <a:solidFill>
                <a:schemeClr val="accent6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228600" marR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228600" marR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&lt;link rel="stylesheet" href="https://fonts.googleapis.com/css2?family=Material+Symbols+Outlined:opsz,wght,FILL,GRAD@20..48,100..700,0..1,-50..200" /&gt;</a:t>
            </a:r>
            <a:endParaRPr sz="105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228600" marR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loo 2"/>
                <a:ea typeface="Baloo 2"/>
                <a:cs typeface="Baloo 2"/>
                <a:sym typeface="Baloo 2"/>
              </a:rPr>
              <a:t>Add a pencil icon:</a:t>
            </a:r>
            <a:endParaRPr sz="105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6"/>
              </a:rPr>
              <a:t>https://fonts.google.com/icons?icon.query=pencil</a:t>
            </a:r>
            <a:r>
              <a:rPr lang="en" sz="105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05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60"/>
          <p:cNvSpPr txBox="1"/>
          <p:nvPr>
            <p:ph type="title"/>
          </p:nvPr>
        </p:nvSpPr>
        <p:spPr>
          <a:xfrm>
            <a:off x="713225" y="1436200"/>
            <a:ext cx="40452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Make it your own!</a:t>
            </a:r>
            <a:endParaRPr sz="5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nesthesia Consultation Clinic by Slidesgo">
  <a:themeElements>
    <a:clrScheme name="Simple Light">
      <a:dk1>
        <a:srgbClr val="000000"/>
      </a:dk1>
      <a:lt1>
        <a:srgbClr val="FFFFFF"/>
      </a:lt1>
      <a:dk2>
        <a:srgbClr val="FF4E22"/>
      </a:dk2>
      <a:lt2>
        <a:srgbClr val="0D49F0"/>
      </a:lt2>
      <a:accent1>
        <a:srgbClr val="9FC5E8"/>
      </a:accent1>
      <a:accent2>
        <a:srgbClr val="6AA84F"/>
      </a:accent2>
      <a:accent3>
        <a:srgbClr val="F1C232"/>
      </a:accent3>
      <a:accent4>
        <a:srgbClr val="FF0000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